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0" r:id="rId2"/>
    <p:sldMasterId id="2147483652" r:id="rId3"/>
    <p:sldMasterId id="2147483653" r:id="rId4"/>
  </p:sldMasterIdLst>
  <p:notesMasterIdLst>
    <p:notesMasterId r:id="rId44"/>
  </p:notesMasterIdLst>
  <p:sldIdLst>
    <p:sldId id="256" r:id="rId5"/>
    <p:sldId id="257" r:id="rId6"/>
    <p:sldId id="305" r:id="rId7"/>
    <p:sldId id="311" r:id="rId8"/>
    <p:sldId id="308" r:id="rId9"/>
    <p:sldId id="263" r:id="rId10"/>
    <p:sldId id="315" r:id="rId11"/>
    <p:sldId id="316" r:id="rId12"/>
    <p:sldId id="317" r:id="rId13"/>
    <p:sldId id="318" r:id="rId14"/>
    <p:sldId id="303" r:id="rId15"/>
    <p:sldId id="302" r:id="rId16"/>
    <p:sldId id="267" r:id="rId17"/>
    <p:sldId id="298" r:id="rId18"/>
    <p:sldId id="319" r:id="rId19"/>
    <p:sldId id="312" r:id="rId20"/>
    <p:sldId id="269" r:id="rId21"/>
    <p:sldId id="300" r:id="rId22"/>
    <p:sldId id="270" r:id="rId23"/>
    <p:sldId id="271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1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27" r:id="rId40"/>
    <p:sldId id="328" r:id="rId41"/>
    <p:sldId id="329" r:id="rId42"/>
    <p:sldId id="294" r:id="rId43"/>
  </p:sldIdLst>
  <p:sldSz cx="12192000" cy="6858000"/>
  <p:notesSz cx="6858000" cy="9144000"/>
  <p:embeddedFontLst>
    <p:embeddedFont>
      <p:font typeface="Abadi" panose="020B0604020104020204" pitchFamily="34" charset="0"/>
      <p:regular r:id="rId45"/>
    </p:embeddedFont>
    <p:embeddedFont>
      <p:font typeface="SB Sans Display" panose="020B0604020202020204" charset="0"/>
      <p:regular r:id="rId46"/>
      <p:bold r:id="rId47"/>
    </p:embeddedFont>
    <p:embeddedFont>
      <p:font typeface="SB Sans Display Light" panose="020B0604020202020204" charset="0"/>
      <p:regular r:id="rId48"/>
    </p:embeddedFont>
    <p:embeddedFont>
      <p:font typeface="SB Sans Text Light" panose="020B0604020202020204" charset="0"/>
      <p:regular r:id="rId49"/>
      <p:italic r:id="rId50"/>
    </p:embeddedFont>
    <p:embeddedFont>
      <p:font typeface="TT Positive" panose="020B0003020000020203" pitchFamily="34" charset="0"/>
      <p:regular r:id="rId51"/>
      <p:italic r:id="rId52"/>
    </p:embeddedFont>
    <p:embeddedFont>
      <p:font typeface="TT Positive DemiBold" panose="020B0003020000020203" pitchFamily="34" charset="0"/>
      <p:bold r:id="rId53"/>
      <p:boldItalic r:id="rId54"/>
    </p:embeddedFont>
  </p:embeddedFontLst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E8B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5"/>
    <p:restoredTop sz="94656"/>
  </p:normalViewPr>
  <p:slideViewPr>
    <p:cSldViewPr snapToGrid="0">
      <p:cViewPr varScale="1">
        <p:scale>
          <a:sx n="91" d="100"/>
          <a:sy n="91" d="100"/>
        </p:scale>
        <p:origin x="499" y="62"/>
      </p:cViewPr>
      <p:guideLst>
        <p:guide orient="horz" pos="14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T Positive" panose="020B0003020000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T Positive" panose="020B0003020000020203" pitchFamily="34" charset="0"/>
              </a:defRPr>
            </a:lvl1pPr>
          </a:lstStyle>
          <a:p>
            <a:fld id="{731546B1-4161-40B5-8A0B-0E1F4CFA5B92}" type="datetimeFigureOut">
              <a:rPr lang="ru-RU" smtClean="0"/>
              <a:pPr/>
              <a:t>23.05.2025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T Positive" panose="020B0003020000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T Positive" panose="020B0003020000020203" pitchFamily="34" charset="0"/>
              </a:defRPr>
            </a:lvl1pPr>
          </a:lstStyle>
          <a:p>
            <a:fld id="{9C8687D2-81F1-458F-B964-3716E239BA1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47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T Positive" panose="020B0003020000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T Positive" panose="020B0003020000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T Positive" panose="020B0003020000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T Positive" panose="020B0003020000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T Positive" panose="020B0003020000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87D2-81F1-458F-B964-3716E239BA12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5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9.svg"/><Relationship Id="rId9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9.svg"/><Relationship Id="rId9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svg"/><Relationship Id="rId9" Type="http://schemas.openxmlformats.org/officeDocument/2006/relationships/image" Target="../media/image4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8">
            <a:extLst>
              <a:ext uri="{FF2B5EF4-FFF2-40B4-BE49-F238E27FC236}">
                <a16:creationId xmlns:a16="http://schemas.microsoft.com/office/drawing/2014/main" id="{E7A38C80-38BD-4115-9141-6F9452F346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986158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13" name="Заголовок 9">
            <a:extLst>
              <a:ext uri="{FF2B5EF4-FFF2-40B4-BE49-F238E27FC236}">
                <a16:creationId xmlns:a16="http://schemas.microsoft.com/office/drawing/2014/main" id="{2340F1C2-45B5-49DA-B81C-D3929FAD3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4581525"/>
            <a:ext cx="7496175" cy="1298025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  <a:r>
              <a:rPr lang="en-US" dirty="0"/>
              <a:t> </a:t>
            </a:r>
            <a:r>
              <a:rPr lang="ru-RU" dirty="0"/>
              <a:t>в несколько строк</a:t>
            </a:r>
          </a:p>
        </p:txBody>
      </p:sp>
      <p:pic>
        <p:nvPicPr>
          <p:cNvPr id="14" name="!!PHDays1_верх_лево">
            <a:extLst>
              <a:ext uri="{FF2B5EF4-FFF2-40B4-BE49-F238E27FC236}">
                <a16:creationId xmlns:a16="http://schemas.microsoft.com/office/drawing/2014/main" id="{6134A83D-785A-4E23-BB9A-88F2A2B08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446096"/>
            <a:ext cx="2982340" cy="1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олонки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83FA68C-7AA7-4826-9C2D-5D10EC30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2" y="1808163"/>
            <a:ext cx="3348281" cy="257154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8305B-0A80-4641-AD02-68A16D18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AF0D41FA-03EA-4FEA-B90C-2A79F374E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3725" y="1808163"/>
            <a:ext cx="3384549" cy="257154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1F9CF346-B9E8-431D-B5E2-7DF4B42F5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8394" y="1808163"/>
            <a:ext cx="3348281" cy="257154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3575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>
            <a:off x="4939987" y="-58057"/>
            <a:ext cx="7266530" cy="6959600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192032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542302"/>
              <a:gd name="connsiteY0" fmla="*/ 14514 h 6858000"/>
              <a:gd name="connsiteX1" fmla="*/ 3104947 w 7542302"/>
              <a:gd name="connsiteY1" fmla="*/ 0 h 6858000"/>
              <a:gd name="connsiteX2" fmla="*/ 7542302 w 7542302"/>
              <a:gd name="connsiteY2" fmla="*/ 5744176 h 6858000"/>
              <a:gd name="connsiteX3" fmla="*/ 7542302 w 7542302"/>
              <a:gd name="connsiteY3" fmla="*/ 6858000 h 6858000"/>
              <a:gd name="connsiteX4" fmla="*/ 3245455 w 7542302"/>
              <a:gd name="connsiteY4" fmla="*/ 6858000 h 6858000"/>
              <a:gd name="connsiteX5" fmla="*/ 0 w 7542302"/>
              <a:gd name="connsiteY5" fmla="*/ 14514 h 6858000"/>
              <a:gd name="connsiteX0" fmla="*/ 0 w 7542302"/>
              <a:gd name="connsiteY0" fmla="*/ 14514 h 6901543"/>
              <a:gd name="connsiteX1" fmla="*/ 3104947 w 7542302"/>
              <a:gd name="connsiteY1" fmla="*/ 0 h 6901543"/>
              <a:gd name="connsiteX2" fmla="*/ 7542302 w 7542302"/>
              <a:gd name="connsiteY2" fmla="*/ 5744176 h 6901543"/>
              <a:gd name="connsiteX3" fmla="*/ 7542302 w 7542302"/>
              <a:gd name="connsiteY3" fmla="*/ 6858000 h 6901543"/>
              <a:gd name="connsiteX4" fmla="*/ 2432655 w 7542302"/>
              <a:gd name="connsiteY4" fmla="*/ 6901543 h 6901543"/>
              <a:gd name="connsiteX5" fmla="*/ 0 w 7542302"/>
              <a:gd name="connsiteY5" fmla="*/ 14514 h 6901543"/>
              <a:gd name="connsiteX0" fmla="*/ 0 w 7556816"/>
              <a:gd name="connsiteY0" fmla="*/ 14514 h 6901543"/>
              <a:gd name="connsiteX1" fmla="*/ 3104947 w 7556816"/>
              <a:gd name="connsiteY1" fmla="*/ 0 h 6901543"/>
              <a:gd name="connsiteX2" fmla="*/ 7556816 w 7556816"/>
              <a:gd name="connsiteY2" fmla="*/ 4945891 h 6901543"/>
              <a:gd name="connsiteX3" fmla="*/ 7542302 w 7556816"/>
              <a:gd name="connsiteY3" fmla="*/ 6858000 h 6901543"/>
              <a:gd name="connsiteX4" fmla="*/ 2432655 w 7556816"/>
              <a:gd name="connsiteY4" fmla="*/ 6901543 h 6901543"/>
              <a:gd name="connsiteX5" fmla="*/ 0 w 7556816"/>
              <a:gd name="connsiteY5" fmla="*/ 14514 h 6901543"/>
              <a:gd name="connsiteX0" fmla="*/ 0 w 7266530"/>
              <a:gd name="connsiteY0" fmla="*/ 0 h 6930572"/>
              <a:gd name="connsiteX1" fmla="*/ 2814661 w 7266530"/>
              <a:gd name="connsiteY1" fmla="*/ 29029 h 6930572"/>
              <a:gd name="connsiteX2" fmla="*/ 7266530 w 7266530"/>
              <a:gd name="connsiteY2" fmla="*/ 4974920 h 6930572"/>
              <a:gd name="connsiteX3" fmla="*/ 7252016 w 7266530"/>
              <a:gd name="connsiteY3" fmla="*/ 6887029 h 6930572"/>
              <a:gd name="connsiteX4" fmla="*/ 2142369 w 7266530"/>
              <a:gd name="connsiteY4" fmla="*/ 6930572 h 6930572"/>
              <a:gd name="connsiteX5" fmla="*/ 0 w 7266530"/>
              <a:gd name="connsiteY5" fmla="*/ 0 h 6930572"/>
              <a:gd name="connsiteX0" fmla="*/ 0 w 7266530"/>
              <a:gd name="connsiteY0" fmla="*/ 29028 h 6959600"/>
              <a:gd name="connsiteX1" fmla="*/ 2117975 w 7266530"/>
              <a:gd name="connsiteY1" fmla="*/ 0 h 6959600"/>
              <a:gd name="connsiteX2" fmla="*/ 7266530 w 7266530"/>
              <a:gd name="connsiteY2" fmla="*/ 5003948 h 6959600"/>
              <a:gd name="connsiteX3" fmla="*/ 7252016 w 7266530"/>
              <a:gd name="connsiteY3" fmla="*/ 6916057 h 6959600"/>
              <a:gd name="connsiteX4" fmla="*/ 2142369 w 7266530"/>
              <a:gd name="connsiteY4" fmla="*/ 6959600 h 6959600"/>
              <a:gd name="connsiteX5" fmla="*/ 0 w 7266530"/>
              <a:gd name="connsiteY5" fmla="*/ 29028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6530" h="6959600">
                <a:moveTo>
                  <a:pt x="0" y="29028"/>
                </a:moveTo>
                <a:lnTo>
                  <a:pt x="2117975" y="0"/>
                </a:lnTo>
                <a:lnTo>
                  <a:pt x="7266530" y="5003948"/>
                </a:lnTo>
                <a:lnTo>
                  <a:pt x="7252016" y="6916057"/>
                </a:lnTo>
                <a:lnTo>
                  <a:pt x="2142369" y="6959600"/>
                </a:lnTo>
                <a:lnTo>
                  <a:pt x="0" y="2902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51000"/>
                </a:schemeClr>
              </a:gs>
              <a:gs pos="44000">
                <a:schemeClr val="bg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BBB0E-AAF3-40A1-A93C-90874E5CC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083" y="1821854"/>
            <a:ext cx="5221530" cy="504508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— главная мысль</a:t>
            </a:r>
          </a:p>
        </p:txBody>
      </p:sp>
      <p:sp>
        <p:nvSpPr>
          <p:cNvPr id="5" name="Рисунок 3">
            <a:extLst>
              <a:ext uri="{FF2B5EF4-FFF2-40B4-BE49-F238E27FC236}">
                <a16:creationId xmlns:a16="http://schemas.microsoft.com/office/drawing/2014/main" id="{E26968F4-4165-4381-9B57-1F0DBBE0B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740" y="1821854"/>
            <a:ext cx="4583935" cy="4415433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5D70DD02-00FF-42BB-8C3A-8D7BC83112C6}"/>
              </a:ext>
            </a:extLst>
          </p:cNvPr>
          <p:cNvSpPr/>
          <p:nvPr userDrawn="1"/>
        </p:nvSpPr>
        <p:spPr>
          <a:xfrm>
            <a:off x="542607" y="4955327"/>
            <a:ext cx="3861117" cy="5045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0BF4D35-2EB3-49E9-ABB5-FCDF02D94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1022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E655034-1E55-43E9-85F3-4185BC3AA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5549900"/>
            <a:ext cx="3348038" cy="24929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0445D-DDD6-4659-9D07-2CDD5A790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51618" y="183341"/>
            <a:ext cx="887413" cy="10689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E587D4-68A0-4AC6-BAED-DD6C79AED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08865" y="4397374"/>
            <a:ext cx="933046" cy="19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6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 flipH="1">
            <a:off x="-30877" y="-38858"/>
            <a:ext cx="6298321" cy="690375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321" h="6903753">
                <a:moveTo>
                  <a:pt x="0" y="40674"/>
                </a:moveTo>
                <a:lnTo>
                  <a:pt x="1215046" y="0"/>
                </a:lnTo>
                <a:cubicBezTo>
                  <a:pt x="3117423" y="1150587"/>
                  <a:pt x="4395686" y="2141515"/>
                  <a:pt x="6298063" y="3292102"/>
                </a:cubicBezTo>
                <a:cubicBezTo>
                  <a:pt x="6300240" y="4428252"/>
                  <a:pt x="6287904" y="5767603"/>
                  <a:pt x="6290081" y="6903753"/>
                </a:cubicBezTo>
                <a:lnTo>
                  <a:pt x="2374666" y="6875229"/>
                </a:lnTo>
                <a:lnTo>
                  <a:pt x="0" y="4067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77000">
                <a:schemeClr val="accent3"/>
              </a:gs>
              <a:gs pos="22000">
                <a:schemeClr val="accent3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Рисунок 3">
            <a:extLst>
              <a:ext uri="{FF2B5EF4-FFF2-40B4-BE49-F238E27FC236}">
                <a16:creationId xmlns:a16="http://schemas.microsoft.com/office/drawing/2014/main" id="{E26968F4-4165-4381-9B57-1F0DBBE0B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083" y="1805594"/>
            <a:ext cx="4600817" cy="4431694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BBB0E-AAF3-40A1-A93C-90874E5CC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0556" y="1808163"/>
            <a:ext cx="5221530" cy="504508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— главная мысль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5D70DD02-00FF-42BB-8C3A-8D7BC83112C6}"/>
              </a:ext>
            </a:extLst>
          </p:cNvPr>
          <p:cNvSpPr/>
          <p:nvPr userDrawn="1"/>
        </p:nvSpPr>
        <p:spPr>
          <a:xfrm>
            <a:off x="6158080" y="4955327"/>
            <a:ext cx="3861117" cy="5045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0BF4D35-2EB3-49E9-ABB5-FCDF02D94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0798" y="51022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E655034-1E55-43E9-85F3-4185BC3AAB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0797" y="5549900"/>
            <a:ext cx="5186119" cy="2492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30531-D828-457B-8D7D-A5AFC79BB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520700"/>
            <a:ext cx="772029" cy="7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 flipH="1">
            <a:off x="-30877" y="-38858"/>
            <a:ext cx="6298321" cy="690375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321" h="6903753">
                <a:moveTo>
                  <a:pt x="0" y="40674"/>
                </a:moveTo>
                <a:lnTo>
                  <a:pt x="1215046" y="0"/>
                </a:lnTo>
                <a:cubicBezTo>
                  <a:pt x="3117423" y="1150587"/>
                  <a:pt x="4395686" y="2141515"/>
                  <a:pt x="6298063" y="3292102"/>
                </a:cubicBezTo>
                <a:cubicBezTo>
                  <a:pt x="6300240" y="4428252"/>
                  <a:pt x="6287904" y="5767603"/>
                  <a:pt x="6290081" y="6903753"/>
                </a:cubicBezTo>
                <a:lnTo>
                  <a:pt x="2374666" y="6875229"/>
                </a:lnTo>
                <a:lnTo>
                  <a:pt x="0" y="4067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77000">
                <a:schemeClr val="accent3"/>
              </a:gs>
              <a:gs pos="22000">
                <a:schemeClr val="accent3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DA983FC-CD0E-A561-114E-C531D0B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3796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>
            <a:off x="5893679" y="-38858"/>
            <a:ext cx="6298321" cy="690375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321" h="6903753">
                <a:moveTo>
                  <a:pt x="0" y="40674"/>
                </a:moveTo>
                <a:lnTo>
                  <a:pt x="1215046" y="0"/>
                </a:lnTo>
                <a:cubicBezTo>
                  <a:pt x="3117423" y="1150587"/>
                  <a:pt x="4395686" y="2141515"/>
                  <a:pt x="6298063" y="3292102"/>
                </a:cubicBezTo>
                <a:cubicBezTo>
                  <a:pt x="6300240" y="4428252"/>
                  <a:pt x="6287904" y="5767603"/>
                  <a:pt x="6290081" y="6903753"/>
                </a:cubicBezTo>
                <a:lnTo>
                  <a:pt x="2374666" y="6875229"/>
                </a:lnTo>
                <a:lnTo>
                  <a:pt x="0" y="4067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77000">
                <a:schemeClr val="accent3"/>
              </a:gs>
              <a:gs pos="22000">
                <a:schemeClr val="accent3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DA983FC-CD0E-A561-114E-C531D0B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6751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 flipV="1">
            <a:off x="-553664" y="-9524"/>
            <a:ext cx="12745664" cy="693261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  <a:gd name="connsiteX0" fmla="*/ 1054334 w 7352655"/>
              <a:gd name="connsiteY0" fmla="*/ 40674 h 6938729"/>
              <a:gd name="connsiteX1" fmla="*/ 2269380 w 7352655"/>
              <a:gd name="connsiteY1" fmla="*/ 0 h 6938729"/>
              <a:gd name="connsiteX2" fmla="*/ 7352397 w 7352655"/>
              <a:gd name="connsiteY2" fmla="*/ 3292102 h 6938729"/>
              <a:gd name="connsiteX3" fmla="*/ 7344415 w 7352655"/>
              <a:gd name="connsiteY3" fmla="*/ 6903753 h 6938729"/>
              <a:gd name="connsiteX4" fmla="*/ 0 w 7352655"/>
              <a:gd name="connsiteY4" fmla="*/ 6938729 h 6938729"/>
              <a:gd name="connsiteX5" fmla="*/ 1054334 w 7352655"/>
              <a:gd name="connsiteY5" fmla="*/ 40674 h 6938729"/>
              <a:gd name="connsiteX0" fmla="*/ 0 w 8355721"/>
              <a:gd name="connsiteY0" fmla="*/ 15274 h 6938729"/>
              <a:gd name="connsiteX1" fmla="*/ 3272446 w 8355721"/>
              <a:gd name="connsiteY1" fmla="*/ 0 h 6938729"/>
              <a:gd name="connsiteX2" fmla="*/ 8355463 w 8355721"/>
              <a:gd name="connsiteY2" fmla="*/ 3292102 h 6938729"/>
              <a:gd name="connsiteX3" fmla="*/ 8347481 w 8355721"/>
              <a:gd name="connsiteY3" fmla="*/ 6903753 h 6938729"/>
              <a:gd name="connsiteX4" fmla="*/ 1003066 w 8355721"/>
              <a:gd name="connsiteY4" fmla="*/ 6938729 h 6938729"/>
              <a:gd name="connsiteX5" fmla="*/ 0 w 8355721"/>
              <a:gd name="connsiteY5" fmla="*/ 15274 h 6938729"/>
              <a:gd name="connsiteX0" fmla="*/ 0 w 8355721"/>
              <a:gd name="connsiteY0" fmla="*/ 27974 h 6951429"/>
              <a:gd name="connsiteX1" fmla="*/ 1977046 w 8355721"/>
              <a:gd name="connsiteY1" fmla="*/ 0 h 6951429"/>
              <a:gd name="connsiteX2" fmla="*/ 8355463 w 8355721"/>
              <a:gd name="connsiteY2" fmla="*/ 3304802 h 6951429"/>
              <a:gd name="connsiteX3" fmla="*/ 8347481 w 8355721"/>
              <a:gd name="connsiteY3" fmla="*/ 6916453 h 6951429"/>
              <a:gd name="connsiteX4" fmla="*/ 1003066 w 8355721"/>
              <a:gd name="connsiteY4" fmla="*/ 6951429 h 6951429"/>
              <a:gd name="connsiteX5" fmla="*/ 0 w 8355721"/>
              <a:gd name="connsiteY5" fmla="*/ 27974 h 6951429"/>
              <a:gd name="connsiteX0" fmla="*/ 0 w 8050921"/>
              <a:gd name="connsiteY0" fmla="*/ 0 h 6999655"/>
              <a:gd name="connsiteX1" fmla="*/ 1672246 w 8050921"/>
              <a:gd name="connsiteY1" fmla="*/ 48226 h 6999655"/>
              <a:gd name="connsiteX2" fmla="*/ 8050663 w 8050921"/>
              <a:gd name="connsiteY2" fmla="*/ 3353028 h 6999655"/>
              <a:gd name="connsiteX3" fmla="*/ 8042681 w 8050921"/>
              <a:gd name="connsiteY3" fmla="*/ 6964679 h 6999655"/>
              <a:gd name="connsiteX4" fmla="*/ 698266 w 8050921"/>
              <a:gd name="connsiteY4" fmla="*/ 6999655 h 6999655"/>
              <a:gd name="connsiteX5" fmla="*/ 0 w 8050921"/>
              <a:gd name="connsiteY5" fmla="*/ 0 h 6999655"/>
              <a:gd name="connsiteX0" fmla="*/ 0 w 8436381"/>
              <a:gd name="connsiteY0" fmla="*/ 0 h 7371079"/>
              <a:gd name="connsiteX1" fmla="*/ 1672246 w 8436381"/>
              <a:gd name="connsiteY1" fmla="*/ 48226 h 7371079"/>
              <a:gd name="connsiteX2" fmla="*/ 8050663 w 8436381"/>
              <a:gd name="connsiteY2" fmla="*/ 3353028 h 7371079"/>
              <a:gd name="connsiteX3" fmla="*/ 8436381 w 8436381"/>
              <a:gd name="connsiteY3" fmla="*/ 7371079 h 7371079"/>
              <a:gd name="connsiteX4" fmla="*/ 698266 w 8436381"/>
              <a:gd name="connsiteY4" fmla="*/ 6999655 h 7371079"/>
              <a:gd name="connsiteX5" fmla="*/ 0 w 8436381"/>
              <a:gd name="connsiteY5" fmla="*/ 0 h 73710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068081"/>
              <a:gd name="connsiteY0" fmla="*/ 0 h 6999655"/>
              <a:gd name="connsiteX1" fmla="*/ 1672246 w 8068081"/>
              <a:gd name="connsiteY1" fmla="*/ 48226 h 6999655"/>
              <a:gd name="connsiteX2" fmla="*/ 8050663 w 8068081"/>
              <a:gd name="connsiteY2" fmla="*/ 3353028 h 6999655"/>
              <a:gd name="connsiteX3" fmla="*/ 8068081 w 8068081"/>
              <a:gd name="connsiteY3" fmla="*/ 6977379 h 6999655"/>
              <a:gd name="connsiteX4" fmla="*/ 698266 w 8068081"/>
              <a:gd name="connsiteY4" fmla="*/ 6999655 h 6999655"/>
              <a:gd name="connsiteX5" fmla="*/ 0 w 8068081"/>
              <a:gd name="connsiteY5" fmla="*/ 0 h 6999655"/>
              <a:gd name="connsiteX0" fmla="*/ 0 w 8050672"/>
              <a:gd name="connsiteY0" fmla="*/ 0 h 6999655"/>
              <a:gd name="connsiteX1" fmla="*/ 1672246 w 8050672"/>
              <a:gd name="connsiteY1" fmla="*/ 48226 h 6999655"/>
              <a:gd name="connsiteX2" fmla="*/ 8050663 w 8050672"/>
              <a:gd name="connsiteY2" fmla="*/ 3353028 h 6999655"/>
              <a:gd name="connsiteX3" fmla="*/ 7712481 w 8050672"/>
              <a:gd name="connsiteY3" fmla="*/ 6761479 h 6999655"/>
              <a:gd name="connsiteX4" fmla="*/ 698266 w 8050672"/>
              <a:gd name="connsiteY4" fmla="*/ 6999655 h 6999655"/>
              <a:gd name="connsiteX5" fmla="*/ 0 w 8050672"/>
              <a:gd name="connsiteY5" fmla="*/ 0 h 6999655"/>
              <a:gd name="connsiteX0" fmla="*/ 0 w 8050718"/>
              <a:gd name="connsiteY0" fmla="*/ 0 h 6999655"/>
              <a:gd name="connsiteX1" fmla="*/ 1672246 w 8050718"/>
              <a:gd name="connsiteY1" fmla="*/ 48226 h 6999655"/>
              <a:gd name="connsiteX2" fmla="*/ 8050663 w 8050718"/>
              <a:gd name="connsiteY2" fmla="*/ 3353028 h 6999655"/>
              <a:gd name="connsiteX3" fmla="*/ 8042681 w 8050718"/>
              <a:gd name="connsiteY3" fmla="*/ 6964679 h 6999655"/>
              <a:gd name="connsiteX4" fmla="*/ 698266 w 8050718"/>
              <a:gd name="connsiteY4" fmla="*/ 6999655 h 6999655"/>
              <a:gd name="connsiteX5" fmla="*/ 0 w 8050718"/>
              <a:gd name="connsiteY5" fmla="*/ 0 h 6999655"/>
              <a:gd name="connsiteX0" fmla="*/ 0 w 8051899"/>
              <a:gd name="connsiteY0" fmla="*/ 0 h 6999655"/>
              <a:gd name="connsiteX1" fmla="*/ 1672246 w 8051899"/>
              <a:gd name="connsiteY1" fmla="*/ 48226 h 6999655"/>
              <a:gd name="connsiteX2" fmla="*/ 8050663 w 8051899"/>
              <a:gd name="connsiteY2" fmla="*/ 3353028 h 6999655"/>
              <a:gd name="connsiteX3" fmla="*/ 8042681 w 8051899"/>
              <a:gd name="connsiteY3" fmla="*/ 6964679 h 6999655"/>
              <a:gd name="connsiteX4" fmla="*/ 698266 w 8051899"/>
              <a:gd name="connsiteY4" fmla="*/ 6999655 h 6999655"/>
              <a:gd name="connsiteX5" fmla="*/ 0 w 8051899"/>
              <a:gd name="connsiteY5" fmla="*/ 0 h 6999655"/>
              <a:gd name="connsiteX0" fmla="*/ 0 w 8051899"/>
              <a:gd name="connsiteY0" fmla="*/ 0 h 6986955"/>
              <a:gd name="connsiteX1" fmla="*/ 1672246 w 8051899"/>
              <a:gd name="connsiteY1" fmla="*/ 48226 h 6986955"/>
              <a:gd name="connsiteX2" fmla="*/ 8050663 w 8051899"/>
              <a:gd name="connsiteY2" fmla="*/ 3353028 h 6986955"/>
              <a:gd name="connsiteX3" fmla="*/ 8042681 w 8051899"/>
              <a:gd name="connsiteY3" fmla="*/ 6964679 h 6986955"/>
              <a:gd name="connsiteX4" fmla="*/ 685566 w 8051899"/>
              <a:gd name="connsiteY4" fmla="*/ 6986955 h 6986955"/>
              <a:gd name="connsiteX5" fmla="*/ 0 w 8051899"/>
              <a:gd name="connsiteY5" fmla="*/ 0 h 6986955"/>
              <a:gd name="connsiteX0" fmla="*/ 0 w 8356699"/>
              <a:gd name="connsiteY0" fmla="*/ 15274 h 6938729"/>
              <a:gd name="connsiteX1" fmla="*/ 1977046 w 8356699"/>
              <a:gd name="connsiteY1" fmla="*/ 0 h 6938729"/>
              <a:gd name="connsiteX2" fmla="*/ 8355463 w 8356699"/>
              <a:gd name="connsiteY2" fmla="*/ 3304802 h 6938729"/>
              <a:gd name="connsiteX3" fmla="*/ 8347481 w 8356699"/>
              <a:gd name="connsiteY3" fmla="*/ 6916453 h 6938729"/>
              <a:gd name="connsiteX4" fmla="*/ 990366 w 8356699"/>
              <a:gd name="connsiteY4" fmla="*/ 6938729 h 6938729"/>
              <a:gd name="connsiteX5" fmla="*/ 0 w 8356699"/>
              <a:gd name="connsiteY5" fmla="*/ 15274 h 6938729"/>
              <a:gd name="connsiteX0" fmla="*/ 15115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511534 w 9868233"/>
              <a:gd name="connsiteY5" fmla="*/ 15274 h 6938729"/>
              <a:gd name="connsiteX0" fmla="*/ 16004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600434 w 9868233"/>
              <a:gd name="connsiteY5" fmla="*/ 15274 h 6938729"/>
              <a:gd name="connsiteX0" fmla="*/ 1600434 w 9868233"/>
              <a:gd name="connsiteY0" fmla="*/ 0 h 6923455"/>
              <a:gd name="connsiteX1" fmla="*/ 3526680 w 9868233"/>
              <a:gd name="connsiteY1" fmla="*/ 22826 h 6923455"/>
              <a:gd name="connsiteX2" fmla="*/ 9866997 w 9868233"/>
              <a:gd name="connsiteY2" fmla="*/ 3289528 h 6923455"/>
              <a:gd name="connsiteX3" fmla="*/ 9859015 w 9868233"/>
              <a:gd name="connsiteY3" fmla="*/ 6901179 h 6923455"/>
              <a:gd name="connsiteX4" fmla="*/ 0 w 9868233"/>
              <a:gd name="connsiteY4" fmla="*/ 6923455 h 6923455"/>
              <a:gd name="connsiteX5" fmla="*/ 1600434 w 9868233"/>
              <a:gd name="connsiteY5" fmla="*/ 0 h 6923455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266702 h 6900629"/>
              <a:gd name="connsiteX3" fmla="*/ 9859015 w 9868233"/>
              <a:gd name="connsiteY3" fmla="*/ 6878353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19484 w 9861310"/>
              <a:gd name="connsiteY0" fmla="*/ 5749 h 6900629"/>
              <a:gd name="connsiteX1" fmla="*/ 3526680 w 9861310"/>
              <a:gd name="connsiteY1" fmla="*/ 0 h 6900629"/>
              <a:gd name="connsiteX2" fmla="*/ 9838422 w 9861310"/>
              <a:gd name="connsiteY2" fmla="*/ 3171452 h 6900629"/>
              <a:gd name="connsiteX3" fmla="*/ 9859015 w 9861310"/>
              <a:gd name="connsiteY3" fmla="*/ 6878353 h 6900629"/>
              <a:gd name="connsiteX4" fmla="*/ 0 w 9861310"/>
              <a:gd name="connsiteY4" fmla="*/ 6900629 h 6900629"/>
              <a:gd name="connsiteX5" fmla="*/ 1619484 w 9861310"/>
              <a:gd name="connsiteY5" fmla="*/ 5749 h 6900629"/>
              <a:gd name="connsiteX0" fmla="*/ 1619484 w 9839658"/>
              <a:gd name="connsiteY0" fmla="*/ 5749 h 6900629"/>
              <a:gd name="connsiteX1" fmla="*/ 3526680 w 9839658"/>
              <a:gd name="connsiteY1" fmla="*/ 0 h 6900629"/>
              <a:gd name="connsiteX2" fmla="*/ 9838422 w 9839658"/>
              <a:gd name="connsiteY2" fmla="*/ 3171452 h 6900629"/>
              <a:gd name="connsiteX3" fmla="*/ 9830440 w 9839658"/>
              <a:gd name="connsiteY3" fmla="*/ 6878353 h 6900629"/>
              <a:gd name="connsiteX4" fmla="*/ 0 w 9839658"/>
              <a:gd name="connsiteY4" fmla="*/ 6900629 h 6900629"/>
              <a:gd name="connsiteX5" fmla="*/ 1619484 w 9839658"/>
              <a:gd name="connsiteY5" fmla="*/ 5749 h 6900629"/>
              <a:gd name="connsiteX0" fmla="*/ 1619484 w 9867116"/>
              <a:gd name="connsiteY0" fmla="*/ 5749 h 6900629"/>
              <a:gd name="connsiteX1" fmla="*/ 3526680 w 9867116"/>
              <a:gd name="connsiteY1" fmla="*/ 0 h 6900629"/>
              <a:gd name="connsiteX2" fmla="*/ 9866997 w 9867116"/>
              <a:gd name="connsiteY2" fmla="*/ 3180977 h 6900629"/>
              <a:gd name="connsiteX3" fmla="*/ 9830440 w 9867116"/>
              <a:gd name="connsiteY3" fmla="*/ 6878353 h 6900629"/>
              <a:gd name="connsiteX4" fmla="*/ 0 w 9867116"/>
              <a:gd name="connsiteY4" fmla="*/ 6900629 h 6900629"/>
              <a:gd name="connsiteX5" fmla="*/ 1619484 w 9867116"/>
              <a:gd name="connsiteY5" fmla="*/ 5749 h 6900629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180977 h 6900629"/>
              <a:gd name="connsiteX3" fmla="*/ 9859015 w 9868233"/>
              <a:gd name="connsiteY3" fmla="*/ 6887878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86159 w 9934908"/>
              <a:gd name="connsiteY0" fmla="*/ 5749 h 6887878"/>
              <a:gd name="connsiteX1" fmla="*/ 3593355 w 9934908"/>
              <a:gd name="connsiteY1" fmla="*/ 0 h 6887878"/>
              <a:gd name="connsiteX2" fmla="*/ 9933672 w 9934908"/>
              <a:gd name="connsiteY2" fmla="*/ 3180977 h 6887878"/>
              <a:gd name="connsiteX3" fmla="*/ 9925690 w 9934908"/>
              <a:gd name="connsiteY3" fmla="*/ 6887878 h 6887878"/>
              <a:gd name="connsiteX4" fmla="*/ 0 w 9934908"/>
              <a:gd name="connsiteY4" fmla="*/ 6881579 h 6887878"/>
              <a:gd name="connsiteX5" fmla="*/ 1686159 w 9934908"/>
              <a:gd name="connsiteY5" fmla="*/ 5749 h 6887878"/>
              <a:gd name="connsiteX0" fmla="*/ 1686159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1686159 w 9934908"/>
              <a:gd name="connsiteY5" fmla="*/ 0 h 6882129"/>
              <a:gd name="connsiteX0" fmla="*/ 5430845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5430845 w 9934908"/>
              <a:gd name="connsiteY5" fmla="*/ 0 h 6882129"/>
              <a:gd name="connsiteX0" fmla="*/ 7840216 w 12344279"/>
              <a:gd name="connsiteY0" fmla="*/ 0 h 6890345"/>
              <a:gd name="connsiteX1" fmla="*/ 11329469 w 12344279"/>
              <a:gd name="connsiteY1" fmla="*/ 8765 h 6890345"/>
              <a:gd name="connsiteX2" fmla="*/ 12343043 w 12344279"/>
              <a:gd name="connsiteY2" fmla="*/ 3175228 h 6890345"/>
              <a:gd name="connsiteX3" fmla="*/ 12335061 w 12344279"/>
              <a:gd name="connsiteY3" fmla="*/ 6882129 h 6890345"/>
              <a:gd name="connsiteX4" fmla="*/ 0 w 12344279"/>
              <a:gd name="connsiteY4" fmla="*/ 6890345 h 6890345"/>
              <a:gd name="connsiteX5" fmla="*/ 7840216 w 12344279"/>
              <a:gd name="connsiteY5" fmla="*/ 0 h 6890345"/>
              <a:gd name="connsiteX0" fmla="*/ 7840216 w 12343043"/>
              <a:gd name="connsiteY0" fmla="*/ 0 h 6925672"/>
              <a:gd name="connsiteX1" fmla="*/ 11329469 w 12343043"/>
              <a:gd name="connsiteY1" fmla="*/ 8765 h 6925672"/>
              <a:gd name="connsiteX2" fmla="*/ 12343043 w 12343043"/>
              <a:gd name="connsiteY2" fmla="*/ 3175228 h 6925672"/>
              <a:gd name="connsiteX3" fmla="*/ 4192547 w 12343043"/>
              <a:gd name="connsiteY3" fmla="*/ 6925672 h 6925672"/>
              <a:gd name="connsiteX4" fmla="*/ 0 w 12343043"/>
              <a:gd name="connsiteY4" fmla="*/ 6890345 h 6925672"/>
              <a:gd name="connsiteX5" fmla="*/ 7840216 w 12343043"/>
              <a:gd name="connsiteY5" fmla="*/ 0 h 6925672"/>
              <a:gd name="connsiteX0" fmla="*/ 7840216 w 12081786"/>
              <a:gd name="connsiteY0" fmla="*/ 0 h 7170444"/>
              <a:gd name="connsiteX1" fmla="*/ 11329469 w 12081786"/>
              <a:gd name="connsiteY1" fmla="*/ 8765 h 7170444"/>
              <a:gd name="connsiteX2" fmla="*/ 12081786 w 12081786"/>
              <a:gd name="connsiteY2" fmla="*/ 6832828 h 7170444"/>
              <a:gd name="connsiteX3" fmla="*/ 4192547 w 12081786"/>
              <a:gd name="connsiteY3" fmla="*/ 6925672 h 7170444"/>
              <a:gd name="connsiteX4" fmla="*/ 0 w 12081786"/>
              <a:gd name="connsiteY4" fmla="*/ 6890345 h 7170444"/>
              <a:gd name="connsiteX5" fmla="*/ 7840216 w 12081786"/>
              <a:gd name="connsiteY5" fmla="*/ 0 h 7170444"/>
              <a:gd name="connsiteX0" fmla="*/ 7840216 w 12430854"/>
              <a:gd name="connsiteY0" fmla="*/ 0 h 7170444"/>
              <a:gd name="connsiteX1" fmla="*/ 11329469 w 12430854"/>
              <a:gd name="connsiteY1" fmla="*/ 8765 h 7170444"/>
              <a:gd name="connsiteX2" fmla="*/ 12081786 w 12430854"/>
              <a:gd name="connsiteY2" fmla="*/ 6832828 h 7170444"/>
              <a:gd name="connsiteX3" fmla="*/ 4192547 w 12430854"/>
              <a:gd name="connsiteY3" fmla="*/ 6925672 h 7170444"/>
              <a:gd name="connsiteX4" fmla="*/ 0 w 12430854"/>
              <a:gd name="connsiteY4" fmla="*/ 6890345 h 7170444"/>
              <a:gd name="connsiteX5" fmla="*/ 7840216 w 12430854"/>
              <a:gd name="connsiteY5" fmla="*/ 0 h 7170444"/>
              <a:gd name="connsiteX0" fmla="*/ 7840216 w 12082086"/>
              <a:gd name="connsiteY0" fmla="*/ 0 h 7170444"/>
              <a:gd name="connsiteX1" fmla="*/ 11329469 w 12082086"/>
              <a:gd name="connsiteY1" fmla="*/ 8765 h 7170444"/>
              <a:gd name="connsiteX2" fmla="*/ 12081786 w 12082086"/>
              <a:gd name="connsiteY2" fmla="*/ 6832828 h 7170444"/>
              <a:gd name="connsiteX3" fmla="*/ 4192547 w 12082086"/>
              <a:gd name="connsiteY3" fmla="*/ 6925672 h 7170444"/>
              <a:gd name="connsiteX4" fmla="*/ 0 w 12082086"/>
              <a:gd name="connsiteY4" fmla="*/ 6890345 h 7170444"/>
              <a:gd name="connsiteX5" fmla="*/ 7840216 w 12082086"/>
              <a:gd name="connsiteY5" fmla="*/ 0 h 7170444"/>
              <a:gd name="connsiteX0" fmla="*/ 7840216 w 12081947"/>
              <a:gd name="connsiteY0" fmla="*/ 0 h 7170444"/>
              <a:gd name="connsiteX1" fmla="*/ 10937583 w 12081947"/>
              <a:gd name="connsiteY1" fmla="*/ 52308 h 7170444"/>
              <a:gd name="connsiteX2" fmla="*/ 12081786 w 12081947"/>
              <a:gd name="connsiteY2" fmla="*/ 6832828 h 7170444"/>
              <a:gd name="connsiteX3" fmla="*/ 4192547 w 12081947"/>
              <a:gd name="connsiteY3" fmla="*/ 6925672 h 7170444"/>
              <a:gd name="connsiteX4" fmla="*/ 0 w 12081947"/>
              <a:gd name="connsiteY4" fmla="*/ 6890345 h 7170444"/>
              <a:gd name="connsiteX5" fmla="*/ 7840216 w 12081947"/>
              <a:gd name="connsiteY5" fmla="*/ 0 h 7170444"/>
              <a:gd name="connsiteX0" fmla="*/ 8377244 w 12081947"/>
              <a:gd name="connsiteY0" fmla="*/ 0 h 7155930"/>
              <a:gd name="connsiteX1" fmla="*/ 10937583 w 12081947"/>
              <a:gd name="connsiteY1" fmla="*/ 37794 h 7155930"/>
              <a:gd name="connsiteX2" fmla="*/ 12081786 w 12081947"/>
              <a:gd name="connsiteY2" fmla="*/ 6818314 h 7155930"/>
              <a:gd name="connsiteX3" fmla="*/ 4192547 w 12081947"/>
              <a:gd name="connsiteY3" fmla="*/ 6911158 h 7155930"/>
              <a:gd name="connsiteX4" fmla="*/ 0 w 12081947"/>
              <a:gd name="connsiteY4" fmla="*/ 6875831 h 7155930"/>
              <a:gd name="connsiteX5" fmla="*/ 8377244 w 12081947"/>
              <a:gd name="connsiteY5" fmla="*/ 0 h 7155930"/>
              <a:gd name="connsiteX0" fmla="*/ 8377244 w 12081942"/>
              <a:gd name="connsiteY0" fmla="*/ 20263 h 7176193"/>
              <a:gd name="connsiteX1" fmla="*/ 10908554 w 12081942"/>
              <a:gd name="connsiteY1" fmla="*/ 0 h 7176193"/>
              <a:gd name="connsiteX2" fmla="*/ 12081786 w 12081942"/>
              <a:gd name="connsiteY2" fmla="*/ 6838577 h 7176193"/>
              <a:gd name="connsiteX3" fmla="*/ 4192547 w 12081942"/>
              <a:gd name="connsiteY3" fmla="*/ 6931421 h 7176193"/>
              <a:gd name="connsiteX4" fmla="*/ 0 w 12081942"/>
              <a:gd name="connsiteY4" fmla="*/ 6896094 h 7176193"/>
              <a:gd name="connsiteX5" fmla="*/ 8377244 w 12081942"/>
              <a:gd name="connsiteY5" fmla="*/ 20263 h 7176193"/>
              <a:gd name="connsiteX0" fmla="*/ 8377244 w 12081942"/>
              <a:gd name="connsiteY0" fmla="*/ 0 h 7199473"/>
              <a:gd name="connsiteX1" fmla="*/ 10908554 w 12081942"/>
              <a:gd name="connsiteY1" fmla="*/ 23280 h 7199473"/>
              <a:gd name="connsiteX2" fmla="*/ 12081786 w 12081942"/>
              <a:gd name="connsiteY2" fmla="*/ 6861857 h 7199473"/>
              <a:gd name="connsiteX3" fmla="*/ 4192547 w 12081942"/>
              <a:gd name="connsiteY3" fmla="*/ 6954701 h 7199473"/>
              <a:gd name="connsiteX4" fmla="*/ 0 w 12081942"/>
              <a:gd name="connsiteY4" fmla="*/ 6919374 h 7199473"/>
              <a:gd name="connsiteX5" fmla="*/ 8377244 w 12081942"/>
              <a:gd name="connsiteY5" fmla="*/ 0 h 7199473"/>
              <a:gd name="connsiteX0" fmla="*/ 8377244 w 11980362"/>
              <a:gd name="connsiteY0" fmla="*/ 0 h 7199473"/>
              <a:gd name="connsiteX1" fmla="*/ 10908554 w 11980362"/>
              <a:gd name="connsiteY1" fmla="*/ 23280 h 7199473"/>
              <a:gd name="connsiteX2" fmla="*/ 11980186 w 11980362"/>
              <a:gd name="connsiteY2" fmla="*/ 6861857 h 7199473"/>
              <a:gd name="connsiteX3" fmla="*/ 4192547 w 11980362"/>
              <a:gd name="connsiteY3" fmla="*/ 6954701 h 7199473"/>
              <a:gd name="connsiteX4" fmla="*/ 0 w 11980362"/>
              <a:gd name="connsiteY4" fmla="*/ 6919374 h 7199473"/>
              <a:gd name="connsiteX5" fmla="*/ 8377244 w 11980362"/>
              <a:gd name="connsiteY5" fmla="*/ 0 h 7199473"/>
              <a:gd name="connsiteX0" fmla="*/ 8377244 w 11980186"/>
              <a:gd name="connsiteY0" fmla="*/ 0 h 7199473"/>
              <a:gd name="connsiteX1" fmla="*/ 10908554 w 11980186"/>
              <a:gd name="connsiteY1" fmla="*/ 23280 h 7199473"/>
              <a:gd name="connsiteX2" fmla="*/ 11980186 w 11980186"/>
              <a:gd name="connsiteY2" fmla="*/ 6861857 h 7199473"/>
              <a:gd name="connsiteX3" fmla="*/ 4192547 w 11980186"/>
              <a:gd name="connsiteY3" fmla="*/ 6954701 h 7199473"/>
              <a:gd name="connsiteX4" fmla="*/ 0 w 11980186"/>
              <a:gd name="connsiteY4" fmla="*/ 6919374 h 7199473"/>
              <a:gd name="connsiteX5" fmla="*/ 8377244 w 11980186"/>
              <a:gd name="connsiteY5" fmla="*/ 0 h 7199473"/>
              <a:gd name="connsiteX0" fmla="*/ 8377244 w 12183386"/>
              <a:gd name="connsiteY0" fmla="*/ 0 h 7224987"/>
              <a:gd name="connsiteX1" fmla="*/ 10908554 w 12183386"/>
              <a:gd name="connsiteY1" fmla="*/ 23280 h 7224987"/>
              <a:gd name="connsiteX2" fmla="*/ 12183386 w 12183386"/>
              <a:gd name="connsiteY2" fmla="*/ 6890885 h 7224987"/>
              <a:gd name="connsiteX3" fmla="*/ 4192547 w 12183386"/>
              <a:gd name="connsiteY3" fmla="*/ 6954701 h 7224987"/>
              <a:gd name="connsiteX4" fmla="*/ 0 w 12183386"/>
              <a:gd name="connsiteY4" fmla="*/ 6919374 h 7224987"/>
              <a:gd name="connsiteX5" fmla="*/ 8377244 w 12183386"/>
              <a:gd name="connsiteY5" fmla="*/ 0 h 7224987"/>
              <a:gd name="connsiteX0" fmla="*/ 8377244 w 12183386"/>
              <a:gd name="connsiteY0" fmla="*/ 0 h 6954701"/>
              <a:gd name="connsiteX1" fmla="*/ 10908554 w 12183386"/>
              <a:gd name="connsiteY1" fmla="*/ 23280 h 6954701"/>
              <a:gd name="connsiteX2" fmla="*/ 12183386 w 12183386"/>
              <a:gd name="connsiteY2" fmla="*/ 6890885 h 6954701"/>
              <a:gd name="connsiteX3" fmla="*/ 4192547 w 12183386"/>
              <a:gd name="connsiteY3" fmla="*/ 6954701 h 6954701"/>
              <a:gd name="connsiteX4" fmla="*/ 0 w 12183386"/>
              <a:gd name="connsiteY4" fmla="*/ 6919374 h 6954701"/>
              <a:gd name="connsiteX5" fmla="*/ 8377244 w 121833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0955825"/>
              <a:gd name="connsiteY0" fmla="*/ 0 h 6963456"/>
              <a:gd name="connsiteX1" fmla="*/ 10908554 w 10955825"/>
              <a:gd name="connsiteY1" fmla="*/ 23280 h 6963456"/>
              <a:gd name="connsiteX2" fmla="*/ 10194929 w 10955825"/>
              <a:gd name="connsiteY2" fmla="*/ 6963456 h 6963456"/>
              <a:gd name="connsiteX3" fmla="*/ 4192547 w 10955825"/>
              <a:gd name="connsiteY3" fmla="*/ 6954701 h 6963456"/>
              <a:gd name="connsiteX4" fmla="*/ 0 w 10955825"/>
              <a:gd name="connsiteY4" fmla="*/ 6919374 h 6963456"/>
              <a:gd name="connsiteX5" fmla="*/ 8377244 w 10955825"/>
              <a:gd name="connsiteY5" fmla="*/ 0 h 6963456"/>
              <a:gd name="connsiteX0" fmla="*/ 8377244 w 10979334"/>
              <a:gd name="connsiteY0" fmla="*/ 0 h 7718339"/>
              <a:gd name="connsiteX1" fmla="*/ 10908554 w 10979334"/>
              <a:gd name="connsiteY1" fmla="*/ 23280 h 7718339"/>
              <a:gd name="connsiteX2" fmla="*/ 10194929 w 10979334"/>
              <a:gd name="connsiteY2" fmla="*/ 6963456 h 7718339"/>
              <a:gd name="connsiteX3" fmla="*/ 4192547 w 10979334"/>
              <a:gd name="connsiteY3" fmla="*/ 6954701 h 7718339"/>
              <a:gd name="connsiteX4" fmla="*/ 0 w 10979334"/>
              <a:gd name="connsiteY4" fmla="*/ 6919374 h 7718339"/>
              <a:gd name="connsiteX5" fmla="*/ 8377244 w 10979334"/>
              <a:gd name="connsiteY5" fmla="*/ 0 h 7718339"/>
              <a:gd name="connsiteX0" fmla="*/ 8377244 w 10908554"/>
              <a:gd name="connsiteY0" fmla="*/ 0 h 7718339"/>
              <a:gd name="connsiteX1" fmla="*/ 10908554 w 10908554"/>
              <a:gd name="connsiteY1" fmla="*/ 23280 h 7718339"/>
              <a:gd name="connsiteX2" fmla="*/ 10194929 w 10908554"/>
              <a:gd name="connsiteY2" fmla="*/ 6963456 h 7718339"/>
              <a:gd name="connsiteX3" fmla="*/ 4192547 w 10908554"/>
              <a:gd name="connsiteY3" fmla="*/ 6954701 h 7718339"/>
              <a:gd name="connsiteX4" fmla="*/ 0 w 10908554"/>
              <a:gd name="connsiteY4" fmla="*/ 6919374 h 7718339"/>
              <a:gd name="connsiteX5" fmla="*/ 8377244 w 10908554"/>
              <a:gd name="connsiteY5" fmla="*/ 0 h 7718339"/>
              <a:gd name="connsiteX0" fmla="*/ 9306158 w 10908554"/>
              <a:gd name="connsiteY0" fmla="*/ 0 h 7703825"/>
              <a:gd name="connsiteX1" fmla="*/ 10908554 w 10908554"/>
              <a:gd name="connsiteY1" fmla="*/ 8766 h 7703825"/>
              <a:gd name="connsiteX2" fmla="*/ 10194929 w 10908554"/>
              <a:gd name="connsiteY2" fmla="*/ 6948942 h 7703825"/>
              <a:gd name="connsiteX3" fmla="*/ 4192547 w 10908554"/>
              <a:gd name="connsiteY3" fmla="*/ 6940187 h 7703825"/>
              <a:gd name="connsiteX4" fmla="*/ 0 w 10908554"/>
              <a:gd name="connsiteY4" fmla="*/ 6904860 h 7703825"/>
              <a:gd name="connsiteX5" fmla="*/ 9306158 w 10908554"/>
              <a:gd name="connsiteY5" fmla="*/ 0 h 7703825"/>
              <a:gd name="connsiteX0" fmla="*/ 9306158 w 11170969"/>
              <a:gd name="connsiteY0" fmla="*/ 0 h 7792471"/>
              <a:gd name="connsiteX1" fmla="*/ 10908554 w 11170969"/>
              <a:gd name="connsiteY1" fmla="*/ 8766 h 7792471"/>
              <a:gd name="connsiteX2" fmla="*/ 10194929 w 11170969"/>
              <a:gd name="connsiteY2" fmla="*/ 6948942 h 7792471"/>
              <a:gd name="connsiteX3" fmla="*/ 0 w 11170969"/>
              <a:gd name="connsiteY3" fmla="*/ 6904860 h 7792471"/>
              <a:gd name="connsiteX4" fmla="*/ 9306158 w 11170969"/>
              <a:gd name="connsiteY4" fmla="*/ 0 h 7792471"/>
              <a:gd name="connsiteX0" fmla="*/ 9306158 w 11291785"/>
              <a:gd name="connsiteY0" fmla="*/ 0 h 7792471"/>
              <a:gd name="connsiteX1" fmla="*/ 10908554 w 11291785"/>
              <a:gd name="connsiteY1" fmla="*/ 8766 h 7792471"/>
              <a:gd name="connsiteX2" fmla="*/ 10194929 w 11291785"/>
              <a:gd name="connsiteY2" fmla="*/ 6948942 h 7792471"/>
              <a:gd name="connsiteX3" fmla="*/ 0 w 11291785"/>
              <a:gd name="connsiteY3" fmla="*/ 6904860 h 7792471"/>
              <a:gd name="connsiteX4" fmla="*/ 9306158 w 11291785"/>
              <a:gd name="connsiteY4" fmla="*/ 0 h 7792471"/>
              <a:gd name="connsiteX0" fmla="*/ 9306158 w 10935063"/>
              <a:gd name="connsiteY0" fmla="*/ 0 h 7792471"/>
              <a:gd name="connsiteX1" fmla="*/ 10908554 w 10935063"/>
              <a:gd name="connsiteY1" fmla="*/ 8766 h 7792471"/>
              <a:gd name="connsiteX2" fmla="*/ 10194929 w 10935063"/>
              <a:gd name="connsiteY2" fmla="*/ 6948942 h 7792471"/>
              <a:gd name="connsiteX3" fmla="*/ 0 w 10935063"/>
              <a:gd name="connsiteY3" fmla="*/ 6904860 h 7792471"/>
              <a:gd name="connsiteX4" fmla="*/ 9306158 w 10935063"/>
              <a:gd name="connsiteY4" fmla="*/ 0 h 7792471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7003973"/>
              <a:gd name="connsiteX1" fmla="*/ 10908554 w 10908554"/>
              <a:gd name="connsiteY1" fmla="*/ 8766 h 7003973"/>
              <a:gd name="connsiteX2" fmla="*/ 10194929 w 10908554"/>
              <a:gd name="connsiteY2" fmla="*/ 6948942 h 7003973"/>
              <a:gd name="connsiteX3" fmla="*/ 10033684 w 10908554"/>
              <a:gd name="connsiteY3" fmla="*/ 7003594 h 7003973"/>
              <a:gd name="connsiteX4" fmla="*/ 0 w 10908554"/>
              <a:gd name="connsiteY4" fmla="*/ 6904860 h 7003973"/>
              <a:gd name="connsiteX5" fmla="*/ 9306158 w 10908554"/>
              <a:gd name="connsiteY5" fmla="*/ 0 h 7003973"/>
              <a:gd name="connsiteX0" fmla="*/ 9306158 w 10908554"/>
              <a:gd name="connsiteY0" fmla="*/ 0 h 6975211"/>
              <a:gd name="connsiteX1" fmla="*/ 10908554 w 10908554"/>
              <a:gd name="connsiteY1" fmla="*/ 8766 h 6975211"/>
              <a:gd name="connsiteX2" fmla="*/ 10194929 w 10908554"/>
              <a:gd name="connsiteY2" fmla="*/ 6948942 h 6975211"/>
              <a:gd name="connsiteX3" fmla="*/ 9728884 w 10908554"/>
              <a:gd name="connsiteY3" fmla="*/ 6974566 h 6975211"/>
              <a:gd name="connsiteX4" fmla="*/ 0 w 10908554"/>
              <a:gd name="connsiteY4" fmla="*/ 6904860 h 6975211"/>
              <a:gd name="connsiteX5" fmla="*/ 9306158 w 10908554"/>
              <a:gd name="connsiteY5" fmla="*/ 0 h 6975211"/>
              <a:gd name="connsiteX0" fmla="*/ 9306158 w 10908554"/>
              <a:gd name="connsiteY0" fmla="*/ 0 h 7792471"/>
              <a:gd name="connsiteX1" fmla="*/ 10908554 w 10908554"/>
              <a:gd name="connsiteY1" fmla="*/ 8766 h 7792471"/>
              <a:gd name="connsiteX2" fmla="*/ 10194929 w 10908554"/>
              <a:gd name="connsiteY2" fmla="*/ 6948942 h 7792471"/>
              <a:gd name="connsiteX3" fmla="*/ 0 w 10908554"/>
              <a:gd name="connsiteY3" fmla="*/ 6904860 h 7792471"/>
              <a:gd name="connsiteX4" fmla="*/ 9306158 w 10908554"/>
              <a:gd name="connsiteY4" fmla="*/ 0 h 7792471"/>
              <a:gd name="connsiteX0" fmla="*/ 9306158 w 10908554"/>
              <a:gd name="connsiteY0" fmla="*/ 0 h 7426225"/>
              <a:gd name="connsiteX1" fmla="*/ 10908554 w 10908554"/>
              <a:gd name="connsiteY1" fmla="*/ 8766 h 7426225"/>
              <a:gd name="connsiteX2" fmla="*/ 10194929 w 10908554"/>
              <a:gd name="connsiteY2" fmla="*/ 6948942 h 7426225"/>
              <a:gd name="connsiteX3" fmla="*/ 0 w 10908554"/>
              <a:gd name="connsiteY3" fmla="*/ 6904860 h 7426225"/>
              <a:gd name="connsiteX4" fmla="*/ 9306158 w 10908554"/>
              <a:gd name="connsiteY4" fmla="*/ 0 h 7426225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19913"/>
              <a:gd name="connsiteX1" fmla="*/ 10908554 w 10908554"/>
              <a:gd name="connsiteY1" fmla="*/ 8766 h 6919913"/>
              <a:gd name="connsiteX2" fmla="*/ 10223957 w 10908554"/>
              <a:gd name="connsiteY2" fmla="*/ 6919913 h 6919913"/>
              <a:gd name="connsiteX3" fmla="*/ 0 w 10908554"/>
              <a:gd name="connsiteY3" fmla="*/ 6904860 h 6919913"/>
              <a:gd name="connsiteX4" fmla="*/ 9306158 w 10908554"/>
              <a:gd name="connsiteY4" fmla="*/ 0 h 6919913"/>
              <a:gd name="connsiteX0" fmla="*/ 9306158 w 10908554"/>
              <a:gd name="connsiteY0" fmla="*/ 0 h 6907213"/>
              <a:gd name="connsiteX1" fmla="*/ 10908554 w 10908554"/>
              <a:gd name="connsiteY1" fmla="*/ 8766 h 6907213"/>
              <a:gd name="connsiteX2" fmla="*/ 7341057 w 10908554"/>
              <a:gd name="connsiteY2" fmla="*/ 6907213 h 6907213"/>
              <a:gd name="connsiteX3" fmla="*/ 0 w 10908554"/>
              <a:gd name="connsiteY3" fmla="*/ 6904860 h 6907213"/>
              <a:gd name="connsiteX4" fmla="*/ 9306158 w 10908554"/>
              <a:gd name="connsiteY4" fmla="*/ 0 h 6907213"/>
              <a:gd name="connsiteX0" fmla="*/ 9306158 w 11772154"/>
              <a:gd name="connsiteY0" fmla="*/ 3934 h 6911147"/>
              <a:gd name="connsiteX1" fmla="*/ 11772154 w 11772154"/>
              <a:gd name="connsiteY1" fmla="*/ 0 h 6911147"/>
              <a:gd name="connsiteX2" fmla="*/ 7341057 w 11772154"/>
              <a:gd name="connsiteY2" fmla="*/ 6911147 h 6911147"/>
              <a:gd name="connsiteX3" fmla="*/ 0 w 11772154"/>
              <a:gd name="connsiteY3" fmla="*/ 6908794 h 6911147"/>
              <a:gd name="connsiteX4" fmla="*/ 9306158 w 11772154"/>
              <a:gd name="connsiteY4" fmla="*/ 3934 h 6911147"/>
              <a:gd name="connsiteX0" fmla="*/ 10042758 w 12508754"/>
              <a:gd name="connsiteY0" fmla="*/ 3934 h 6911147"/>
              <a:gd name="connsiteX1" fmla="*/ 12508754 w 12508754"/>
              <a:gd name="connsiteY1" fmla="*/ 0 h 6911147"/>
              <a:gd name="connsiteX2" fmla="*/ 8077657 w 12508754"/>
              <a:gd name="connsiteY2" fmla="*/ 6911147 h 6911147"/>
              <a:gd name="connsiteX3" fmla="*/ 0 w 12508754"/>
              <a:gd name="connsiteY3" fmla="*/ 6896094 h 6911147"/>
              <a:gd name="connsiteX4" fmla="*/ 10042758 w 12508754"/>
              <a:gd name="connsiteY4" fmla="*/ 3934 h 6911147"/>
              <a:gd name="connsiteX0" fmla="*/ 10042758 w 13016754"/>
              <a:gd name="connsiteY0" fmla="*/ 0 h 6907213"/>
              <a:gd name="connsiteX1" fmla="*/ 13016754 w 13016754"/>
              <a:gd name="connsiteY1" fmla="*/ 592966 h 6907213"/>
              <a:gd name="connsiteX2" fmla="*/ 8077657 w 13016754"/>
              <a:gd name="connsiteY2" fmla="*/ 6907213 h 6907213"/>
              <a:gd name="connsiteX3" fmla="*/ 0 w 13016754"/>
              <a:gd name="connsiteY3" fmla="*/ 6892160 h 6907213"/>
              <a:gd name="connsiteX4" fmla="*/ 10042758 w 13016754"/>
              <a:gd name="connsiteY4" fmla="*/ 0 h 6907213"/>
              <a:gd name="connsiteX0" fmla="*/ 10042758 w 13016754"/>
              <a:gd name="connsiteY0" fmla="*/ 0 h 6907213"/>
              <a:gd name="connsiteX1" fmla="*/ 12428164 w 13016754"/>
              <a:gd name="connsiteY1" fmla="*/ 471489 h 6907213"/>
              <a:gd name="connsiteX2" fmla="*/ 13016754 w 13016754"/>
              <a:gd name="connsiteY2" fmla="*/ 592966 h 6907213"/>
              <a:gd name="connsiteX3" fmla="*/ 8077657 w 13016754"/>
              <a:gd name="connsiteY3" fmla="*/ 6907213 h 6907213"/>
              <a:gd name="connsiteX4" fmla="*/ 0 w 13016754"/>
              <a:gd name="connsiteY4" fmla="*/ 6892160 h 6907213"/>
              <a:gd name="connsiteX5" fmla="*/ 10042758 w 13016754"/>
              <a:gd name="connsiteY5" fmla="*/ 0 h 6907213"/>
              <a:gd name="connsiteX0" fmla="*/ 10042758 w 13016754"/>
              <a:gd name="connsiteY0" fmla="*/ 0 h 6907213"/>
              <a:gd name="connsiteX1" fmla="*/ 12466264 w 13016754"/>
              <a:gd name="connsiteY1" fmla="*/ 26989 h 6907213"/>
              <a:gd name="connsiteX2" fmla="*/ 13016754 w 13016754"/>
              <a:gd name="connsiteY2" fmla="*/ 592966 h 6907213"/>
              <a:gd name="connsiteX3" fmla="*/ 8077657 w 13016754"/>
              <a:gd name="connsiteY3" fmla="*/ 6907213 h 6907213"/>
              <a:gd name="connsiteX4" fmla="*/ 0 w 13016754"/>
              <a:gd name="connsiteY4" fmla="*/ 6892160 h 6907213"/>
              <a:gd name="connsiteX5" fmla="*/ 10042758 w 13016754"/>
              <a:gd name="connsiteY5" fmla="*/ 0 h 6907213"/>
              <a:gd name="connsiteX0" fmla="*/ 100427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042758 w 12466264"/>
              <a:gd name="connsiteY5" fmla="*/ 0 h 6907213"/>
              <a:gd name="connsiteX0" fmla="*/ 100427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042758 w 12466264"/>
              <a:gd name="connsiteY5" fmla="*/ 0 h 6907213"/>
              <a:gd name="connsiteX0" fmla="*/ 106269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626958 w 12466264"/>
              <a:gd name="connsiteY5" fmla="*/ 0 h 6907213"/>
              <a:gd name="connsiteX0" fmla="*/ 106269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141157 w 12466264"/>
              <a:gd name="connsiteY3" fmla="*/ 6907213 h 6907213"/>
              <a:gd name="connsiteX4" fmla="*/ 0 w 12466264"/>
              <a:gd name="connsiteY4" fmla="*/ 6892160 h 6907213"/>
              <a:gd name="connsiteX5" fmla="*/ 10626958 w 12466264"/>
              <a:gd name="connsiteY5" fmla="*/ 0 h 6907213"/>
              <a:gd name="connsiteX0" fmla="*/ 10906358 w 12745664"/>
              <a:gd name="connsiteY0" fmla="*/ 0 h 6907213"/>
              <a:gd name="connsiteX1" fmla="*/ 12745664 w 12745664"/>
              <a:gd name="connsiteY1" fmla="*/ 26989 h 6907213"/>
              <a:gd name="connsiteX2" fmla="*/ 12737354 w 12745664"/>
              <a:gd name="connsiteY2" fmla="*/ 885066 h 6907213"/>
              <a:gd name="connsiteX3" fmla="*/ 8420557 w 12745664"/>
              <a:gd name="connsiteY3" fmla="*/ 6907213 h 6907213"/>
              <a:gd name="connsiteX4" fmla="*/ 0 w 12745664"/>
              <a:gd name="connsiteY4" fmla="*/ 6904860 h 6907213"/>
              <a:gd name="connsiteX5" fmla="*/ 10906358 w 12745664"/>
              <a:gd name="connsiteY5" fmla="*/ 0 h 6907213"/>
              <a:gd name="connsiteX0" fmla="*/ 11223858 w 12745664"/>
              <a:gd name="connsiteY0" fmla="*/ 0 h 6932613"/>
              <a:gd name="connsiteX1" fmla="*/ 12745664 w 12745664"/>
              <a:gd name="connsiteY1" fmla="*/ 52389 h 6932613"/>
              <a:gd name="connsiteX2" fmla="*/ 12737354 w 12745664"/>
              <a:gd name="connsiteY2" fmla="*/ 910466 h 6932613"/>
              <a:gd name="connsiteX3" fmla="*/ 8420557 w 12745664"/>
              <a:gd name="connsiteY3" fmla="*/ 6932613 h 6932613"/>
              <a:gd name="connsiteX4" fmla="*/ 0 w 12745664"/>
              <a:gd name="connsiteY4" fmla="*/ 6930260 h 6932613"/>
              <a:gd name="connsiteX5" fmla="*/ 11223858 w 12745664"/>
              <a:gd name="connsiteY5" fmla="*/ 0 h 6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45664" h="6932613">
                <a:moveTo>
                  <a:pt x="11223858" y="0"/>
                </a:moveTo>
                <a:lnTo>
                  <a:pt x="12745664" y="52389"/>
                </a:lnTo>
                <a:lnTo>
                  <a:pt x="12737354" y="910466"/>
                </a:lnTo>
                <a:lnTo>
                  <a:pt x="8420557" y="6932613"/>
                </a:lnTo>
                <a:lnTo>
                  <a:pt x="0" y="6930260"/>
                </a:lnTo>
                <a:lnTo>
                  <a:pt x="11223858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62000"/>
                </a:schemeClr>
              </a:gs>
              <a:gs pos="67000">
                <a:schemeClr val="accent3"/>
              </a:gs>
              <a:gs pos="27000">
                <a:schemeClr val="accent3"/>
              </a:gs>
              <a:gs pos="100000">
                <a:schemeClr val="accent4">
                  <a:alpha val="6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Рисунок 3">
            <a:extLst>
              <a:ext uri="{FF2B5EF4-FFF2-40B4-BE49-F238E27FC236}">
                <a16:creationId xmlns:a16="http://schemas.microsoft.com/office/drawing/2014/main" id="{E26968F4-4165-4381-9B57-1F0DBBE0B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084" y="1805594"/>
            <a:ext cx="3348280" cy="3225199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0BF4D35-2EB3-49E9-ABB5-FCDF02D94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5095" y="53689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E655034-1E55-43E9-85F3-4185BC3AAB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094" y="5816600"/>
            <a:ext cx="3338269" cy="25400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0" name="Рисунок 3">
            <a:extLst>
              <a:ext uri="{FF2B5EF4-FFF2-40B4-BE49-F238E27FC236}">
                <a16:creationId xmlns:a16="http://schemas.microsoft.com/office/drawing/2014/main" id="{7E3D281D-A04A-4B59-B5AC-7D3DE3E7AE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3725" y="1805594"/>
            <a:ext cx="3384550" cy="3225199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4BA3589-4501-49C4-88FB-3CE6AEB247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736" y="53689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2116BEC-02C9-4A47-B267-2CB2BF3B21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3735" y="5816600"/>
            <a:ext cx="3338269" cy="25400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6E56A8B-1F3E-4F12-B83A-33B0101B9C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6600" y="2755670"/>
            <a:ext cx="2565400" cy="423586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1661DCD-77CE-49C2-A7B1-CC0F9E265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4088404"/>
            <a:ext cx="1192097" cy="125170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AA8F76B-B661-4339-81D0-78C40248E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3280" y="1973056"/>
            <a:ext cx="717035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 flipV="1">
            <a:off x="-22301" y="-11151"/>
            <a:ext cx="12214302" cy="6934239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  <a:gd name="connsiteX0" fmla="*/ 1054334 w 7352655"/>
              <a:gd name="connsiteY0" fmla="*/ 40674 h 6938729"/>
              <a:gd name="connsiteX1" fmla="*/ 2269380 w 7352655"/>
              <a:gd name="connsiteY1" fmla="*/ 0 h 6938729"/>
              <a:gd name="connsiteX2" fmla="*/ 7352397 w 7352655"/>
              <a:gd name="connsiteY2" fmla="*/ 3292102 h 6938729"/>
              <a:gd name="connsiteX3" fmla="*/ 7344415 w 7352655"/>
              <a:gd name="connsiteY3" fmla="*/ 6903753 h 6938729"/>
              <a:gd name="connsiteX4" fmla="*/ 0 w 7352655"/>
              <a:gd name="connsiteY4" fmla="*/ 6938729 h 6938729"/>
              <a:gd name="connsiteX5" fmla="*/ 1054334 w 7352655"/>
              <a:gd name="connsiteY5" fmla="*/ 40674 h 6938729"/>
              <a:gd name="connsiteX0" fmla="*/ 0 w 8355721"/>
              <a:gd name="connsiteY0" fmla="*/ 15274 h 6938729"/>
              <a:gd name="connsiteX1" fmla="*/ 3272446 w 8355721"/>
              <a:gd name="connsiteY1" fmla="*/ 0 h 6938729"/>
              <a:gd name="connsiteX2" fmla="*/ 8355463 w 8355721"/>
              <a:gd name="connsiteY2" fmla="*/ 3292102 h 6938729"/>
              <a:gd name="connsiteX3" fmla="*/ 8347481 w 8355721"/>
              <a:gd name="connsiteY3" fmla="*/ 6903753 h 6938729"/>
              <a:gd name="connsiteX4" fmla="*/ 1003066 w 8355721"/>
              <a:gd name="connsiteY4" fmla="*/ 6938729 h 6938729"/>
              <a:gd name="connsiteX5" fmla="*/ 0 w 8355721"/>
              <a:gd name="connsiteY5" fmla="*/ 15274 h 6938729"/>
              <a:gd name="connsiteX0" fmla="*/ 0 w 8355721"/>
              <a:gd name="connsiteY0" fmla="*/ 27974 h 6951429"/>
              <a:gd name="connsiteX1" fmla="*/ 1977046 w 8355721"/>
              <a:gd name="connsiteY1" fmla="*/ 0 h 6951429"/>
              <a:gd name="connsiteX2" fmla="*/ 8355463 w 8355721"/>
              <a:gd name="connsiteY2" fmla="*/ 3304802 h 6951429"/>
              <a:gd name="connsiteX3" fmla="*/ 8347481 w 8355721"/>
              <a:gd name="connsiteY3" fmla="*/ 6916453 h 6951429"/>
              <a:gd name="connsiteX4" fmla="*/ 1003066 w 8355721"/>
              <a:gd name="connsiteY4" fmla="*/ 6951429 h 6951429"/>
              <a:gd name="connsiteX5" fmla="*/ 0 w 8355721"/>
              <a:gd name="connsiteY5" fmla="*/ 27974 h 6951429"/>
              <a:gd name="connsiteX0" fmla="*/ 0 w 8050921"/>
              <a:gd name="connsiteY0" fmla="*/ 0 h 6999655"/>
              <a:gd name="connsiteX1" fmla="*/ 1672246 w 8050921"/>
              <a:gd name="connsiteY1" fmla="*/ 48226 h 6999655"/>
              <a:gd name="connsiteX2" fmla="*/ 8050663 w 8050921"/>
              <a:gd name="connsiteY2" fmla="*/ 3353028 h 6999655"/>
              <a:gd name="connsiteX3" fmla="*/ 8042681 w 8050921"/>
              <a:gd name="connsiteY3" fmla="*/ 6964679 h 6999655"/>
              <a:gd name="connsiteX4" fmla="*/ 698266 w 8050921"/>
              <a:gd name="connsiteY4" fmla="*/ 6999655 h 6999655"/>
              <a:gd name="connsiteX5" fmla="*/ 0 w 8050921"/>
              <a:gd name="connsiteY5" fmla="*/ 0 h 6999655"/>
              <a:gd name="connsiteX0" fmla="*/ 0 w 8436381"/>
              <a:gd name="connsiteY0" fmla="*/ 0 h 7371079"/>
              <a:gd name="connsiteX1" fmla="*/ 1672246 w 8436381"/>
              <a:gd name="connsiteY1" fmla="*/ 48226 h 7371079"/>
              <a:gd name="connsiteX2" fmla="*/ 8050663 w 8436381"/>
              <a:gd name="connsiteY2" fmla="*/ 3353028 h 7371079"/>
              <a:gd name="connsiteX3" fmla="*/ 8436381 w 8436381"/>
              <a:gd name="connsiteY3" fmla="*/ 7371079 h 7371079"/>
              <a:gd name="connsiteX4" fmla="*/ 698266 w 8436381"/>
              <a:gd name="connsiteY4" fmla="*/ 6999655 h 7371079"/>
              <a:gd name="connsiteX5" fmla="*/ 0 w 8436381"/>
              <a:gd name="connsiteY5" fmla="*/ 0 h 73710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068081"/>
              <a:gd name="connsiteY0" fmla="*/ 0 h 6999655"/>
              <a:gd name="connsiteX1" fmla="*/ 1672246 w 8068081"/>
              <a:gd name="connsiteY1" fmla="*/ 48226 h 6999655"/>
              <a:gd name="connsiteX2" fmla="*/ 8050663 w 8068081"/>
              <a:gd name="connsiteY2" fmla="*/ 3353028 h 6999655"/>
              <a:gd name="connsiteX3" fmla="*/ 8068081 w 8068081"/>
              <a:gd name="connsiteY3" fmla="*/ 6977379 h 6999655"/>
              <a:gd name="connsiteX4" fmla="*/ 698266 w 8068081"/>
              <a:gd name="connsiteY4" fmla="*/ 6999655 h 6999655"/>
              <a:gd name="connsiteX5" fmla="*/ 0 w 8068081"/>
              <a:gd name="connsiteY5" fmla="*/ 0 h 6999655"/>
              <a:gd name="connsiteX0" fmla="*/ 0 w 8050672"/>
              <a:gd name="connsiteY0" fmla="*/ 0 h 6999655"/>
              <a:gd name="connsiteX1" fmla="*/ 1672246 w 8050672"/>
              <a:gd name="connsiteY1" fmla="*/ 48226 h 6999655"/>
              <a:gd name="connsiteX2" fmla="*/ 8050663 w 8050672"/>
              <a:gd name="connsiteY2" fmla="*/ 3353028 h 6999655"/>
              <a:gd name="connsiteX3" fmla="*/ 7712481 w 8050672"/>
              <a:gd name="connsiteY3" fmla="*/ 6761479 h 6999655"/>
              <a:gd name="connsiteX4" fmla="*/ 698266 w 8050672"/>
              <a:gd name="connsiteY4" fmla="*/ 6999655 h 6999655"/>
              <a:gd name="connsiteX5" fmla="*/ 0 w 8050672"/>
              <a:gd name="connsiteY5" fmla="*/ 0 h 6999655"/>
              <a:gd name="connsiteX0" fmla="*/ 0 w 8050718"/>
              <a:gd name="connsiteY0" fmla="*/ 0 h 6999655"/>
              <a:gd name="connsiteX1" fmla="*/ 1672246 w 8050718"/>
              <a:gd name="connsiteY1" fmla="*/ 48226 h 6999655"/>
              <a:gd name="connsiteX2" fmla="*/ 8050663 w 8050718"/>
              <a:gd name="connsiteY2" fmla="*/ 3353028 h 6999655"/>
              <a:gd name="connsiteX3" fmla="*/ 8042681 w 8050718"/>
              <a:gd name="connsiteY3" fmla="*/ 6964679 h 6999655"/>
              <a:gd name="connsiteX4" fmla="*/ 698266 w 8050718"/>
              <a:gd name="connsiteY4" fmla="*/ 6999655 h 6999655"/>
              <a:gd name="connsiteX5" fmla="*/ 0 w 8050718"/>
              <a:gd name="connsiteY5" fmla="*/ 0 h 6999655"/>
              <a:gd name="connsiteX0" fmla="*/ 0 w 8051899"/>
              <a:gd name="connsiteY0" fmla="*/ 0 h 6999655"/>
              <a:gd name="connsiteX1" fmla="*/ 1672246 w 8051899"/>
              <a:gd name="connsiteY1" fmla="*/ 48226 h 6999655"/>
              <a:gd name="connsiteX2" fmla="*/ 8050663 w 8051899"/>
              <a:gd name="connsiteY2" fmla="*/ 3353028 h 6999655"/>
              <a:gd name="connsiteX3" fmla="*/ 8042681 w 8051899"/>
              <a:gd name="connsiteY3" fmla="*/ 6964679 h 6999655"/>
              <a:gd name="connsiteX4" fmla="*/ 698266 w 8051899"/>
              <a:gd name="connsiteY4" fmla="*/ 6999655 h 6999655"/>
              <a:gd name="connsiteX5" fmla="*/ 0 w 8051899"/>
              <a:gd name="connsiteY5" fmla="*/ 0 h 6999655"/>
              <a:gd name="connsiteX0" fmla="*/ 0 w 8051899"/>
              <a:gd name="connsiteY0" fmla="*/ 0 h 6986955"/>
              <a:gd name="connsiteX1" fmla="*/ 1672246 w 8051899"/>
              <a:gd name="connsiteY1" fmla="*/ 48226 h 6986955"/>
              <a:gd name="connsiteX2" fmla="*/ 8050663 w 8051899"/>
              <a:gd name="connsiteY2" fmla="*/ 3353028 h 6986955"/>
              <a:gd name="connsiteX3" fmla="*/ 8042681 w 8051899"/>
              <a:gd name="connsiteY3" fmla="*/ 6964679 h 6986955"/>
              <a:gd name="connsiteX4" fmla="*/ 685566 w 8051899"/>
              <a:gd name="connsiteY4" fmla="*/ 6986955 h 6986955"/>
              <a:gd name="connsiteX5" fmla="*/ 0 w 8051899"/>
              <a:gd name="connsiteY5" fmla="*/ 0 h 6986955"/>
              <a:gd name="connsiteX0" fmla="*/ 0 w 8356699"/>
              <a:gd name="connsiteY0" fmla="*/ 15274 h 6938729"/>
              <a:gd name="connsiteX1" fmla="*/ 1977046 w 8356699"/>
              <a:gd name="connsiteY1" fmla="*/ 0 h 6938729"/>
              <a:gd name="connsiteX2" fmla="*/ 8355463 w 8356699"/>
              <a:gd name="connsiteY2" fmla="*/ 3304802 h 6938729"/>
              <a:gd name="connsiteX3" fmla="*/ 8347481 w 8356699"/>
              <a:gd name="connsiteY3" fmla="*/ 6916453 h 6938729"/>
              <a:gd name="connsiteX4" fmla="*/ 990366 w 8356699"/>
              <a:gd name="connsiteY4" fmla="*/ 6938729 h 6938729"/>
              <a:gd name="connsiteX5" fmla="*/ 0 w 8356699"/>
              <a:gd name="connsiteY5" fmla="*/ 15274 h 6938729"/>
              <a:gd name="connsiteX0" fmla="*/ 15115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511534 w 9868233"/>
              <a:gd name="connsiteY5" fmla="*/ 15274 h 6938729"/>
              <a:gd name="connsiteX0" fmla="*/ 16004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600434 w 9868233"/>
              <a:gd name="connsiteY5" fmla="*/ 15274 h 6938729"/>
              <a:gd name="connsiteX0" fmla="*/ 1600434 w 9868233"/>
              <a:gd name="connsiteY0" fmla="*/ 0 h 6923455"/>
              <a:gd name="connsiteX1" fmla="*/ 3526680 w 9868233"/>
              <a:gd name="connsiteY1" fmla="*/ 22826 h 6923455"/>
              <a:gd name="connsiteX2" fmla="*/ 9866997 w 9868233"/>
              <a:gd name="connsiteY2" fmla="*/ 3289528 h 6923455"/>
              <a:gd name="connsiteX3" fmla="*/ 9859015 w 9868233"/>
              <a:gd name="connsiteY3" fmla="*/ 6901179 h 6923455"/>
              <a:gd name="connsiteX4" fmla="*/ 0 w 9868233"/>
              <a:gd name="connsiteY4" fmla="*/ 6923455 h 6923455"/>
              <a:gd name="connsiteX5" fmla="*/ 1600434 w 9868233"/>
              <a:gd name="connsiteY5" fmla="*/ 0 h 6923455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266702 h 6900629"/>
              <a:gd name="connsiteX3" fmla="*/ 9859015 w 9868233"/>
              <a:gd name="connsiteY3" fmla="*/ 6878353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19484 w 9861310"/>
              <a:gd name="connsiteY0" fmla="*/ 5749 h 6900629"/>
              <a:gd name="connsiteX1" fmla="*/ 3526680 w 9861310"/>
              <a:gd name="connsiteY1" fmla="*/ 0 h 6900629"/>
              <a:gd name="connsiteX2" fmla="*/ 9838422 w 9861310"/>
              <a:gd name="connsiteY2" fmla="*/ 3171452 h 6900629"/>
              <a:gd name="connsiteX3" fmla="*/ 9859015 w 9861310"/>
              <a:gd name="connsiteY3" fmla="*/ 6878353 h 6900629"/>
              <a:gd name="connsiteX4" fmla="*/ 0 w 9861310"/>
              <a:gd name="connsiteY4" fmla="*/ 6900629 h 6900629"/>
              <a:gd name="connsiteX5" fmla="*/ 1619484 w 9861310"/>
              <a:gd name="connsiteY5" fmla="*/ 5749 h 6900629"/>
              <a:gd name="connsiteX0" fmla="*/ 1619484 w 9839658"/>
              <a:gd name="connsiteY0" fmla="*/ 5749 h 6900629"/>
              <a:gd name="connsiteX1" fmla="*/ 3526680 w 9839658"/>
              <a:gd name="connsiteY1" fmla="*/ 0 h 6900629"/>
              <a:gd name="connsiteX2" fmla="*/ 9838422 w 9839658"/>
              <a:gd name="connsiteY2" fmla="*/ 3171452 h 6900629"/>
              <a:gd name="connsiteX3" fmla="*/ 9830440 w 9839658"/>
              <a:gd name="connsiteY3" fmla="*/ 6878353 h 6900629"/>
              <a:gd name="connsiteX4" fmla="*/ 0 w 9839658"/>
              <a:gd name="connsiteY4" fmla="*/ 6900629 h 6900629"/>
              <a:gd name="connsiteX5" fmla="*/ 1619484 w 9839658"/>
              <a:gd name="connsiteY5" fmla="*/ 5749 h 6900629"/>
              <a:gd name="connsiteX0" fmla="*/ 1619484 w 9867116"/>
              <a:gd name="connsiteY0" fmla="*/ 5749 h 6900629"/>
              <a:gd name="connsiteX1" fmla="*/ 3526680 w 9867116"/>
              <a:gd name="connsiteY1" fmla="*/ 0 h 6900629"/>
              <a:gd name="connsiteX2" fmla="*/ 9866997 w 9867116"/>
              <a:gd name="connsiteY2" fmla="*/ 3180977 h 6900629"/>
              <a:gd name="connsiteX3" fmla="*/ 9830440 w 9867116"/>
              <a:gd name="connsiteY3" fmla="*/ 6878353 h 6900629"/>
              <a:gd name="connsiteX4" fmla="*/ 0 w 9867116"/>
              <a:gd name="connsiteY4" fmla="*/ 6900629 h 6900629"/>
              <a:gd name="connsiteX5" fmla="*/ 1619484 w 9867116"/>
              <a:gd name="connsiteY5" fmla="*/ 5749 h 6900629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180977 h 6900629"/>
              <a:gd name="connsiteX3" fmla="*/ 9859015 w 9868233"/>
              <a:gd name="connsiteY3" fmla="*/ 6887878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86159 w 9934908"/>
              <a:gd name="connsiteY0" fmla="*/ 5749 h 6887878"/>
              <a:gd name="connsiteX1" fmla="*/ 3593355 w 9934908"/>
              <a:gd name="connsiteY1" fmla="*/ 0 h 6887878"/>
              <a:gd name="connsiteX2" fmla="*/ 9933672 w 9934908"/>
              <a:gd name="connsiteY2" fmla="*/ 3180977 h 6887878"/>
              <a:gd name="connsiteX3" fmla="*/ 9925690 w 9934908"/>
              <a:gd name="connsiteY3" fmla="*/ 6887878 h 6887878"/>
              <a:gd name="connsiteX4" fmla="*/ 0 w 9934908"/>
              <a:gd name="connsiteY4" fmla="*/ 6881579 h 6887878"/>
              <a:gd name="connsiteX5" fmla="*/ 1686159 w 9934908"/>
              <a:gd name="connsiteY5" fmla="*/ 5749 h 6887878"/>
              <a:gd name="connsiteX0" fmla="*/ 1686159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1686159 w 9934908"/>
              <a:gd name="connsiteY5" fmla="*/ 0 h 6882129"/>
              <a:gd name="connsiteX0" fmla="*/ 5430845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5430845 w 9934908"/>
              <a:gd name="connsiteY5" fmla="*/ 0 h 6882129"/>
              <a:gd name="connsiteX0" fmla="*/ 7840216 w 12344279"/>
              <a:gd name="connsiteY0" fmla="*/ 0 h 6890345"/>
              <a:gd name="connsiteX1" fmla="*/ 11329469 w 12344279"/>
              <a:gd name="connsiteY1" fmla="*/ 8765 h 6890345"/>
              <a:gd name="connsiteX2" fmla="*/ 12343043 w 12344279"/>
              <a:gd name="connsiteY2" fmla="*/ 3175228 h 6890345"/>
              <a:gd name="connsiteX3" fmla="*/ 12335061 w 12344279"/>
              <a:gd name="connsiteY3" fmla="*/ 6882129 h 6890345"/>
              <a:gd name="connsiteX4" fmla="*/ 0 w 12344279"/>
              <a:gd name="connsiteY4" fmla="*/ 6890345 h 6890345"/>
              <a:gd name="connsiteX5" fmla="*/ 7840216 w 12344279"/>
              <a:gd name="connsiteY5" fmla="*/ 0 h 6890345"/>
              <a:gd name="connsiteX0" fmla="*/ 7840216 w 12343043"/>
              <a:gd name="connsiteY0" fmla="*/ 0 h 6925672"/>
              <a:gd name="connsiteX1" fmla="*/ 11329469 w 12343043"/>
              <a:gd name="connsiteY1" fmla="*/ 8765 h 6925672"/>
              <a:gd name="connsiteX2" fmla="*/ 12343043 w 12343043"/>
              <a:gd name="connsiteY2" fmla="*/ 3175228 h 6925672"/>
              <a:gd name="connsiteX3" fmla="*/ 4192547 w 12343043"/>
              <a:gd name="connsiteY3" fmla="*/ 6925672 h 6925672"/>
              <a:gd name="connsiteX4" fmla="*/ 0 w 12343043"/>
              <a:gd name="connsiteY4" fmla="*/ 6890345 h 6925672"/>
              <a:gd name="connsiteX5" fmla="*/ 7840216 w 12343043"/>
              <a:gd name="connsiteY5" fmla="*/ 0 h 6925672"/>
              <a:gd name="connsiteX0" fmla="*/ 7840216 w 12081786"/>
              <a:gd name="connsiteY0" fmla="*/ 0 h 7170444"/>
              <a:gd name="connsiteX1" fmla="*/ 11329469 w 12081786"/>
              <a:gd name="connsiteY1" fmla="*/ 8765 h 7170444"/>
              <a:gd name="connsiteX2" fmla="*/ 12081786 w 12081786"/>
              <a:gd name="connsiteY2" fmla="*/ 6832828 h 7170444"/>
              <a:gd name="connsiteX3" fmla="*/ 4192547 w 12081786"/>
              <a:gd name="connsiteY3" fmla="*/ 6925672 h 7170444"/>
              <a:gd name="connsiteX4" fmla="*/ 0 w 12081786"/>
              <a:gd name="connsiteY4" fmla="*/ 6890345 h 7170444"/>
              <a:gd name="connsiteX5" fmla="*/ 7840216 w 12081786"/>
              <a:gd name="connsiteY5" fmla="*/ 0 h 7170444"/>
              <a:gd name="connsiteX0" fmla="*/ 7840216 w 12430854"/>
              <a:gd name="connsiteY0" fmla="*/ 0 h 7170444"/>
              <a:gd name="connsiteX1" fmla="*/ 11329469 w 12430854"/>
              <a:gd name="connsiteY1" fmla="*/ 8765 h 7170444"/>
              <a:gd name="connsiteX2" fmla="*/ 12081786 w 12430854"/>
              <a:gd name="connsiteY2" fmla="*/ 6832828 h 7170444"/>
              <a:gd name="connsiteX3" fmla="*/ 4192547 w 12430854"/>
              <a:gd name="connsiteY3" fmla="*/ 6925672 h 7170444"/>
              <a:gd name="connsiteX4" fmla="*/ 0 w 12430854"/>
              <a:gd name="connsiteY4" fmla="*/ 6890345 h 7170444"/>
              <a:gd name="connsiteX5" fmla="*/ 7840216 w 12430854"/>
              <a:gd name="connsiteY5" fmla="*/ 0 h 7170444"/>
              <a:gd name="connsiteX0" fmla="*/ 7840216 w 12082086"/>
              <a:gd name="connsiteY0" fmla="*/ 0 h 7170444"/>
              <a:gd name="connsiteX1" fmla="*/ 11329469 w 12082086"/>
              <a:gd name="connsiteY1" fmla="*/ 8765 h 7170444"/>
              <a:gd name="connsiteX2" fmla="*/ 12081786 w 12082086"/>
              <a:gd name="connsiteY2" fmla="*/ 6832828 h 7170444"/>
              <a:gd name="connsiteX3" fmla="*/ 4192547 w 12082086"/>
              <a:gd name="connsiteY3" fmla="*/ 6925672 h 7170444"/>
              <a:gd name="connsiteX4" fmla="*/ 0 w 12082086"/>
              <a:gd name="connsiteY4" fmla="*/ 6890345 h 7170444"/>
              <a:gd name="connsiteX5" fmla="*/ 7840216 w 12082086"/>
              <a:gd name="connsiteY5" fmla="*/ 0 h 7170444"/>
              <a:gd name="connsiteX0" fmla="*/ 7840216 w 12081947"/>
              <a:gd name="connsiteY0" fmla="*/ 0 h 7170444"/>
              <a:gd name="connsiteX1" fmla="*/ 10937583 w 12081947"/>
              <a:gd name="connsiteY1" fmla="*/ 52308 h 7170444"/>
              <a:gd name="connsiteX2" fmla="*/ 12081786 w 12081947"/>
              <a:gd name="connsiteY2" fmla="*/ 6832828 h 7170444"/>
              <a:gd name="connsiteX3" fmla="*/ 4192547 w 12081947"/>
              <a:gd name="connsiteY3" fmla="*/ 6925672 h 7170444"/>
              <a:gd name="connsiteX4" fmla="*/ 0 w 12081947"/>
              <a:gd name="connsiteY4" fmla="*/ 6890345 h 7170444"/>
              <a:gd name="connsiteX5" fmla="*/ 7840216 w 12081947"/>
              <a:gd name="connsiteY5" fmla="*/ 0 h 7170444"/>
              <a:gd name="connsiteX0" fmla="*/ 8377244 w 12081947"/>
              <a:gd name="connsiteY0" fmla="*/ 0 h 7155930"/>
              <a:gd name="connsiteX1" fmla="*/ 10937583 w 12081947"/>
              <a:gd name="connsiteY1" fmla="*/ 37794 h 7155930"/>
              <a:gd name="connsiteX2" fmla="*/ 12081786 w 12081947"/>
              <a:gd name="connsiteY2" fmla="*/ 6818314 h 7155930"/>
              <a:gd name="connsiteX3" fmla="*/ 4192547 w 12081947"/>
              <a:gd name="connsiteY3" fmla="*/ 6911158 h 7155930"/>
              <a:gd name="connsiteX4" fmla="*/ 0 w 12081947"/>
              <a:gd name="connsiteY4" fmla="*/ 6875831 h 7155930"/>
              <a:gd name="connsiteX5" fmla="*/ 8377244 w 12081947"/>
              <a:gd name="connsiteY5" fmla="*/ 0 h 7155930"/>
              <a:gd name="connsiteX0" fmla="*/ 8377244 w 12081942"/>
              <a:gd name="connsiteY0" fmla="*/ 20263 h 7176193"/>
              <a:gd name="connsiteX1" fmla="*/ 10908554 w 12081942"/>
              <a:gd name="connsiteY1" fmla="*/ 0 h 7176193"/>
              <a:gd name="connsiteX2" fmla="*/ 12081786 w 12081942"/>
              <a:gd name="connsiteY2" fmla="*/ 6838577 h 7176193"/>
              <a:gd name="connsiteX3" fmla="*/ 4192547 w 12081942"/>
              <a:gd name="connsiteY3" fmla="*/ 6931421 h 7176193"/>
              <a:gd name="connsiteX4" fmla="*/ 0 w 12081942"/>
              <a:gd name="connsiteY4" fmla="*/ 6896094 h 7176193"/>
              <a:gd name="connsiteX5" fmla="*/ 8377244 w 12081942"/>
              <a:gd name="connsiteY5" fmla="*/ 20263 h 7176193"/>
              <a:gd name="connsiteX0" fmla="*/ 8377244 w 12081942"/>
              <a:gd name="connsiteY0" fmla="*/ 0 h 7199473"/>
              <a:gd name="connsiteX1" fmla="*/ 10908554 w 12081942"/>
              <a:gd name="connsiteY1" fmla="*/ 23280 h 7199473"/>
              <a:gd name="connsiteX2" fmla="*/ 12081786 w 12081942"/>
              <a:gd name="connsiteY2" fmla="*/ 6861857 h 7199473"/>
              <a:gd name="connsiteX3" fmla="*/ 4192547 w 12081942"/>
              <a:gd name="connsiteY3" fmla="*/ 6954701 h 7199473"/>
              <a:gd name="connsiteX4" fmla="*/ 0 w 12081942"/>
              <a:gd name="connsiteY4" fmla="*/ 6919374 h 7199473"/>
              <a:gd name="connsiteX5" fmla="*/ 8377244 w 12081942"/>
              <a:gd name="connsiteY5" fmla="*/ 0 h 7199473"/>
              <a:gd name="connsiteX0" fmla="*/ 8377244 w 11980362"/>
              <a:gd name="connsiteY0" fmla="*/ 0 h 7199473"/>
              <a:gd name="connsiteX1" fmla="*/ 10908554 w 11980362"/>
              <a:gd name="connsiteY1" fmla="*/ 23280 h 7199473"/>
              <a:gd name="connsiteX2" fmla="*/ 11980186 w 11980362"/>
              <a:gd name="connsiteY2" fmla="*/ 6861857 h 7199473"/>
              <a:gd name="connsiteX3" fmla="*/ 4192547 w 11980362"/>
              <a:gd name="connsiteY3" fmla="*/ 6954701 h 7199473"/>
              <a:gd name="connsiteX4" fmla="*/ 0 w 11980362"/>
              <a:gd name="connsiteY4" fmla="*/ 6919374 h 7199473"/>
              <a:gd name="connsiteX5" fmla="*/ 8377244 w 11980362"/>
              <a:gd name="connsiteY5" fmla="*/ 0 h 7199473"/>
              <a:gd name="connsiteX0" fmla="*/ 8377244 w 11980186"/>
              <a:gd name="connsiteY0" fmla="*/ 0 h 7199473"/>
              <a:gd name="connsiteX1" fmla="*/ 10908554 w 11980186"/>
              <a:gd name="connsiteY1" fmla="*/ 23280 h 7199473"/>
              <a:gd name="connsiteX2" fmla="*/ 11980186 w 11980186"/>
              <a:gd name="connsiteY2" fmla="*/ 6861857 h 7199473"/>
              <a:gd name="connsiteX3" fmla="*/ 4192547 w 11980186"/>
              <a:gd name="connsiteY3" fmla="*/ 6954701 h 7199473"/>
              <a:gd name="connsiteX4" fmla="*/ 0 w 11980186"/>
              <a:gd name="connsiteY4" fmla="*/ 6919374 h 7199473"/>
              <a:gd name="connsiteX5" fmla="*/ 8377244 w 11980186"/>
              <a:gd name="connsiteY5" fmla="*/ 0 h 7199473"/>
              <a:gd name="connsiteX0" fmla="*/ 8377244 w 12183386"/>
              <a:gd name="connsiteY0" fmla="*/ 0 h 7224987"/>
              <a:gd name="connsiteX1" fmla="*/ 10908554 w 12183386"/>
              <a:gd name="connsiteY1" fmla="*/ 23280 h 7224987"/>
              <a:gd name="connsiteX2" fmla="*/ 12183386 w 12183386"/>
              <a:gd name="connsiteY2" fmla="*/ 6890885 h 7224987"/>
              <a:gd name="connsiteX3" fmla="*/ 4192547 w 12183386"/>
              <a:gd name="connsiteY3" fmla="*/ 6954701 h 7224987"/>
              <a:gd name="connsiteX4" fmla="*/ 0 w 12183386"/>
              <a:gd name="connsiteY4" fmla="*/ 6919374 h 7224987"/>
              <a:gd name="connsiteX5" fmla="*/ 8377244 w 12183386"/>
              <a:gd name="connsiteY5" fmla="*/ 0 h 7224987"/>
              <a:gd name="connsiteX0" fmla="*/ 8377244 w 12183386"/>
              <a:gd name="connsiteY0" fmla="*/ 0 h 6954701"/>
              <a:gd name="connsiteX1" fmla="*/ 10908554 w 12183386"/>
              <a:gd name="connsiteY1" fmla="*/ 23280 h 6954701"/>
              <a:gd name="connsiteX2" fmla="*/ 12183386 w 12183386"/>
              <a:gd name="connsiteY2" fmla="*/ 6890885 h 6954701"/>
              <a:gd name="connsiteX3" fmla="*/ 4192547 w 12183386"/>
              <a:gd name="connsiteY3" fmla="*/ 6954701 h 6954701"/>
              <a:gd name="connsiteX4" fmla="*/ 0 w 12183386"/>
              <a:gd name="connsiteY4" fmla="*/ 6919374 h 6954701"/>
              <a:gd name="connsiteX5" fmla="*/ 8377244 w 121833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0955825"/>
              <a:gd name="connsiteY0" fmla="*/ 0 h 6963456"/>
              <a:gd name="connsiteX1" fmla="*/ 10908554 w 10955825"/>
              <a:gd name="connsiteY1" fmla="*/ 23280 h 6963456"/>
              <a:gd name="connsiteX2" fmla="*/ 10194929 w 10955825"/>
              <a:gd name="connsiteY2" fmla="*/ 6963456 h 6963456"/>
              <a:gd name="connsiteX3" fmla="*/ 4192547 w 10955825"/>
              <a:gd name="connsiteY3" fmla="*/ 6954701 h 6963456"/>
              <a:gd name="connsiteX4" fmla="*/ 0 w 10955825"/>
              <a:gd name="connsiteY4" fmla="*/ 6919374 h 6963456"/>
              <a:gd name="connsiteX5" fmla="*/ 8377244 w 10955825"/>
              <a:gd name="connsiteY5" fmla="*/ 0 h 6963456"/>
              <a:gd name="connsiteX0" fmla="*/ 8377244 w 10979334"/>
              <a:gd name="connsiteY0" fmla="*/ 0 h 7718339"/>
              <a:gd name="connsiteX1" fmla="*/ 10908554 w 10979334"/>
              <a:gd name="connsiteY1" fmla="*/ 23280 h 7718339"/>
              <a:gd name="connsiteX2" fmla="*/ 10194929 w 10979334"/>
              <a:gd name="connsiteY2" fmla="*/ 6963456 h 7718339"/>
              <a:gd name="connsiteX3" fmla="*/ 4192547 w 10979334"/>
              <a:gd name="connsiteY3" fmla="*/ 6954701 h 7718339"/>
              <a:gd name="connsiteX4" fmla="*/ 0 w 10979334"/>
              <a:gd name="connsiteY4" fmla="*/ 6919374 h 7718339"/>
              <a:gd name="connsiteX5" fmla="*/ 8377244 w 10979334"/>
              <a:gd name="connsiteY5" fmla="*/ 0 h 7718339"/>
              <a:gd name="connsiteX0" fmla="*/ 8377244 w 10908554"/>
              <a:gd name="connsiteY0" fmla="*/ 0 h 7718339"/>
              <a:gd name="connsiteX1" fmla="*/ 10908554 w 10908554"/>
              <a:gd name="connsiteY1" fmla="*/ 23280 h 7718339"/>
              <a:gd name="connsiteX2" fmla="*/ 10194929 w 10908554"/>
              <a:gd name="connsiteY2" fmla="*/ 6963456 h 7718339"/>
              <a:gd name="connsiteX3" fmla="*/ 4192547 w 10908554"/>
              <a:gd name="connsiteY3" fmla="*/ 6954701 h 7718339"/>
              <a:gd name="connsiteX4" fmla="*/ 0 w 10908554"/>
              <a:gd name="connsiteY4" fmla="*/ 6919374 h 7718339"/>
              <a:gd name="connsiteX5" fmla="*/ 8377244 w 10908554"/>
              <a:gd name="connsiteY5" fmla="*/ 0 h 7718339"/>
              <a:gd name="connsiteX0" fmla="*/ 9306158 w 10908554"/>
              <a:gd name="connsiteY0" fmla="*/ 0 h 7703825"/>
              <a:gd name="connsiteX1" fmla="*/ 10908554 w 10908554"/>
              <a:gd name="connsiteY1" fmla="*/ 8766 h 7703825"/>
              <a:gd name="connsiteX2" fmla="*/ 10194929 w 10908554"/>
              <a:gd name="connsiteY2" fmla="*/ 6948942 h 7703825"/>
              <a:gd name="connsiteX3" fmla="*/ 4192547 w 10908554"/>
              <a:gd name="connsiteY3" fmla="*/ 6940187 h 7703825"/>
              <a:gd name="connsiteX4" fmla="*/ 0 w 10908554"/>
              <a:gd name="connsiteY4" fmla="*/ 6904860 h 7703825"/>
              <a:gd name="connsiteX5" fmla="*/ 9306158 w 10908554"/>
              <a:gd name="connsiteY5" fmla="*/ 0 h 7703825"/>
              <a:gd name="connsiteX0" fmla="*/ 9306158 w 11170969"/>
              <a:gd name="connsiteY0" fmla="*/ 0 h 7792471"/>
              <a:gd name="connsiteX1" fmla="*/ 10908554 w 11170969"/>
              <a:gd name="connsiteY1" fmla="*/ 8766 h 7792471"/>
              <a:gd name="connsiteX2" fmla="*/ 10194929 w 11170969"/>
              <a:gd name="connsiteY2" fmla="*/ 6948942 h 7792471"/>
              <a:gd name="connsiteX3" fmla="*/ 0 w 11170969"/>
              <a:gd name="connsiteY3" fmla="*/ 6904860 h 7792471"/>
              <a:gd name="connsiteX4" fmla="*/ 9306158 w 11170969"/>
              <a:gd name="connsiteY4" fmla="*/ 0 h 7792471"/>
              <a:gd name="connsiteX0" fmla="*/ 9306158 w 11291785"/>
              <a:gd name="connsiteY0" fmla="*/ 0 h 7792471"/>
              <a:gd name="connsiteX1" fmla="*/ 10908554 w 11291785"/>
              <a:gd name="connsiteY1" fmla="*/ 8766 h 7792471"/>
              <a:gd name="connsiteX2" fmla="*/ 10194929 w 11291785"/>
              <a:gd name="connsiteY2" fmla="*/ 6948942 h 7792471"/>
              <a:gd name="connsiteX3" fmla="*/ 0 w 11291785"/>
              <a:gd name="connsiteY3" fmla="*/ 6904860 h 7792471"/>
              <a:gd name="connsiteX4" fmla="*/ 9306158 w 11291785"/>
              <a:gd name="connsiteY4" fmla="*/ 0 h 7792471"/>
              <a:gd name="connsiteX0" fmla="*/ 9306158 w 10935063"/>
              <a:gd name="connsiteY0" fmla="*/ 0 h 7792471"/>
              <a:gd name="connsiteX1" fmla="*/ 10908554 w 10935063"/>
              <a:gd name="connsiteY1" fmla="*/ 8766 h 7792471"/>
              <a:gd name="connsiteX2" fmla="*/ 10194929 w 10935063"/>
              <a:gd name="connsiteY2" fmla="*/ 6948942 h 7792471"/>
              <a:gd name="connsiteX3" fmla="*/ 0 w 10935063"/>
              <a:gd name="connsiteY3" fmla="*/ 6904860 h 7792471"/>
              <a:gd name="connsiteX4" fmla="*/ 9306158 w 10935063"/>
              <a:gd name="connsiteY4" fmla="*/ 0 h 7792471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7003973"/>
              <a:gd name="connsiteX1" fmla="*/ 10908554 w 10908554"/>
              <a:gd name="connsiteY1" fmla="*/ 8766 h 7003973"/>
              <a:gd name="connsiteX2" fmla="*/ 10194929 w 10908554"/>
              <a:gd name="connsiteY2" fmla="*/ 6948942 h 7003973"/>
              <a:gd name="connsiteX3" fmla="*/ 10033684 w 10908554"/>
              <a:gd name="connsiteY3" fmla="*/ 7003594 h 7003973"/>
              <a:gd name="connsiteX4" fmla="*/ 0 w 10908554"/>
              <a:gd name="connsiteY4" fmla="*/ 6904860 h 7003973"/>
              <a:gd name="connsiteX5" fmla="*/ 9306158 w 10908554"/>
              <a:gd name="connsiteY5" fmla="*/ 0 h 7003973"/>
              <a:gd name="connsiteX0" fmla="*/ 9306158 w 10908554"/>
              <a:gd name="connsiteY0" fmla="*/ 0 h 6975211"/>
              <a:gd name="connsiteX1" fmla="*/ 10908554 w 10908554"/>
              <a:gd name="connsiteY1" fmla="*/ 8766 h 6975211"/>
              <a:gd name="connsiteX2" fmla="*/ 10194929 w 10908554"/>
              <a:gd name="connsiteY2" fmla="*/ 6948942 h 6975211"/>
              <a:gd name="connsiteX3" fmla="*/ 9728884 w 10908554"/>
              <a:gd name="connsiteY3" fmla="*/ 6974566 h 6975211"/>
              <a:gd name="connsiteX4" fmla="*/ 0 w 10908554"/>
              <a:gd name="connsiteY4" fmla="*/ 6904860 h 6975211"/>
              <a:gd name="connsiteX5" fmla="*/ 9306158 w 10908554"/>
              <a:gd name="connsiteY5" fmla="*/ 0 h 6975211"/>
              <a:gd name="connsiteX0" fmla="*/ 9306158 w 10908554"/>
              <a:gd name="connsiteY0" fmla="*/ 0 h 7792471"/>
              <a:gd name="connsiteX1" fmla="*/ 10908554 w 10908554"/>
              <a:gd name="connsiteY1" fmla="*/ 8766 h 7792471"/>
              <a:gd name="connsiteX2" fmla="*/ 10194929 w 10908554"/>
              <a:gd name="connsiteY2" fmla="*/ 6948942 h 7792471"/>
              <a:gd name="connsiteX3" fmla="*/ 0 w 10908554"/>
              <a:gd name="connsiteY3" fmla="*/ 6904860 h 7792471"/>
              <a:gd name="connsiteX4" fmla="*/ 9306158 w 10908554"/>
              <a:gd name="connsiteY4" fmla="*/ 0 h 7792471"/>
              <a:gd name="connsiteX0" fmla="*/ 9306158 w 10908554"/>
              <a:gd name="connsiteY0" fmla="*/ 0 h 7426225"/>
              <a:gd name="connsiteX1" fmla="*/ 10908554 w 10908554"/>
              <a:gd name="connsiteY1" fmla="*/ 8766 h 7426225"/>
              <a:gd name="connsiteX2" fmla="*/ 10194929 w 10908554"/>
              <a:gd name="connsiteY2" fmla="*/ 6948942 h 7426225"/>
              <a:gd name="connsiteX3" fmla="*/ 0 w 10908554"/>
              <a:gd name="connsiteY3" fmla="*/ 6904860 h 7426225"/>
              <a:gd name="connsiteX4" fmla="*/ 9306158 w 10908554"/>
              <a:gd name="connsiteY4" fmla="*/ 0 h 7426225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19913"/>
              <a:gd name="connsiteX1" fmla="*/ 10908554 w 10908554"/>
              <a:gd name="connsiteY1" fmla="*/ 8766 h 6919913"/>
              <a:gd name="connsiteX2" fmla="*/ 10223957 w 10908554"/>
              <a:gd name="connsiteY2" fmla="*/ 6919913 h 6919913"/>
              <a:gd name="connsiteX3" fmla="*/ 0 w 10908554"/>
              <a:gd name="connsiteY3" fmla="*/ 6904860 h 6919913"/>
              <a:gd name="connsiteX4" fmla="*/ 9306158 w 10908554"/>
              <a:gd name="connsiteY4" fmla="*/ 0 h 6919913"/>
              <a:gd name="connsiteX0" fmla="*/ 9306158 w 10908554"/>
              <a:gd name="connsiteY0" fmla="*/ 0 h 6907213"/>
              <a:gd name="connsiteX1" fmla="*/ 10908554 w 10908554"/>
              <a:gd name="connsiteY1" fmla="*/ 8766 h 6907213"/>
              <a:gd name="connsiteX2" fmla="*/ 7341057 w 10908554"/>
              <a:gd name="connsiteY2" fmla="*/ 6907213 h 6907213"/>
              <a:gd name="connsiteX3" fmla="*/ 0 w 10908554"/>
              <a:gd name="connsiteY3" fmla="*/ 6904860 h 6907213"/>
              <a:gd name="connsiteX4" fmla="*/ 9306158 w 10908554"/>
              <a:gd name="connsiteY4" fmla="*/ 0 h 6907213"/>
              <a:gd name="connsiteX0" fmla="*/ 9306158 w 11772154"/>
              <a:gd name="connsiteY0" fmla="*/ 3934 h 6911147"/>
              <a:gd name="connsiteX1" fmla="*/ 11772154 w 11772154"/>
              <a:gd name="connsiteY1" fmla="*/ 0 h 6911147"/>
              <a:gd name="connsiteX2" fmla="*/ 7341057 w 11772154"/>
              <a:gd name="connsiteY2" fmla="*/ 6911147 h 6911147"/>
              <a:gd name="connsiteX3" fmla="*/ 0 w 11772154"/>
              <a:gd name="connsiteY3" fmla="*/ 6908794 h 6911147"/>
              <a:gd name="connsiteX4" fmla="*/ 9306158 w 11772154"/>
              <a:gd name="connsiteY4" fmla="*/ 3934 h 6911147"/>
              <a:gd name="connsiteX0" fmla="*/ 10042758 w 12508754"/>
              <a:gd name="connsiteY0" fmla="*/ 3934 h 6911147"/>
              <a:gd name="connsiteX1" fmla="*/ 12508754 w 12508754"/>
              <a:gd name="connsiteY1" fmla="*/ 0 h 6911147"/>
              <a:gd name="connsiteX2" fmla="*/ 8077657 w 12508754"/>
              <a:gd name="connsiteY2" fmla="*/ 6911147 h 6911147"/>
              <a:gd name="connsiteX3" fmla="*/ 0 w 12508754"/>
              <a:gd name="connsiteY3" fmla="*/ 6896094 h 6911147"/>
              <a:gd name="connsiteX4" fmla="*/ 10042758 w 12508754"/>
              <a:gd name="connsiteY4" fmla="*/ 3934 h 6911147"/>
              <a:gd name="connsiteX0" fmla="*/ 10042758 w 13016754"/>
              <a:gd name="connsiteY0" fmla="*/ 0 h 6907213"/>
              <a:gd name="connsiteX1" fmla="*/ 13016754 w 13016754"/>
              <a:gd name="connsiteY1" fmla="*/ 592966 h 6907213"/>
              <a:gd name="connsiteX2" fmla="*/ 8077657 w 13016754"/>
              <a:gd name="connsiteY2" fmla="*/ 6907213 h 6907213"/>
              <a:gd name="connsiteX3" fmla="*/ 0 w 13016754"/>
              <a:gd name="connsiteY3" fmla="*/ 6892160 h 6907213"/>
              <a:gd name="connsiteX4" fmla="*/ 10042758 w 13016754"/>
              <a:gd name="connsiteY4" fmla="*/ 0 h 6907213"/>
              <a:gd name="connsiteX0" fmla="*/ 10042758 w 13016754"/>
              <a:gd name="connsiteY0" fmla="*/ 0 h 6907213"/>
              <a:gd name="connsiteX1" fmla="*/ 12428164 w 13016754"/>
              <a:gd name="connsiteY1" fmla="*/ 471489 h 6907213"/>
              <a:gd name="connsiteX2" fmla="*/ 13016754 w 13016754"/>
              <a:gd name="connsiteY2" fmla="*/ 592966 h 6907213"/>
              <a:gd name="connsiteX3" fmla="*/ 8077657 w 13016754"/>
              <a:gd name="connsiteY3" fmla="*/ 6907213 h 6907213"/>
              <a:gd name="connsiteX4" fmla="*/ 0 w 13016754"/>
              <a:gd name="connsiteY4" fmla="*/ 6892160 h 6907213"/>
              <a:gd name="connsiteX5" fmla="*/ 10042758 w 13016754"/>
              <a:gd name="connsiteY5" fmla="*/ 0 h 6907213"/>
              <a:gd name="connsiteX0" fmla="*/ 10042758 w 13016754"/>
              <a:gd name="connsiteY0" fmla="*/ 0 h 6907213"/>
              <a:gd name="connsiteX1" fmla="*/ 12466264 w 13016754"/>
              <a:gd name="connsiteY1" fmla="*/ 26989 h 6907213"/>
              <a:gd name="connsiteX2" fmla="*/ 13016754 w 13016754"/>
              <a:gd name="connsiteY2" fmla="*/ 592966 h 6907213"/>
              <a:gd name="connsiteX3" fmla="*/ 8077657 w 13016754"/>
              <a:gd name="connsiteY3" fmla="*/ 6907213 h 6907213"/>
              <a:gd name="connsiteX4" fmla="*/ 0 w 13016754"/>
              <a:gd name="connsiteY4" fmla="*/ 6892160 h 6907213"/>
              <a:gd name="connsiteX5" fmla="*/ 10042758 w 13016754"/>
              <a:gd name="connsiteY5" fmla="*/ 0 h 6907213"/>
              <a:gd name="connsiteX0" fmla="*/ 100427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042758 w 12466264"/>
              <a:gd name="connsiteY5" fmla="*/ 0 h 6907213"/>
              <a:gd name="connsiteX0" fmla="*/ 100427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042758 w 12466264"/>
              <a:gd name="connsiteY5" fmla="*/ 0 h 6907213"/>
              <a:gd name="connsiteX0" fmla="*/ 106269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077657 w 12466264"/>
              <a:gd name="connsiteY3" fmla="*/ 6907213 h 6907213"/>
              <a:gd name="connsiteX4" fmla="*/ 0 w 12466264"/>
              <a:gd name="connsiteY4" fmla="*/ 6892160 h 6907213"/>
              <a:gd name="connsiteX5" fmla="*/ 10626958 w 12466264"/>
              <a:gd name="connsiteY5" fmla="*/ 0 h 6907213"/>
              <a:gd name="connsiteX0" fmla="*/ 10626958 w 12466264"/>
              <a:gd name="connsiteY0" fmla="*/ 0 h 6907213"/>
              <a:gd name="connsiteX1" fmla="*/ 12466264 w 12466264"/>
              <a:gd name="connsiteY1" fmla="*/ 26989 h 6907213"/>
              <a:gd name="connsiteX2" fmla="*/ 12457954 w 12466264"/>
              <a:gd name="connsiteY2" fmla="*/ 885066 h 6907213"/>
              <a:gd name="connsiteX3" fmla="*/ 8141157 w 12466264"/>
              <a:gd name="connsiteY3" fmla="*/ 6907213 h 6907213"/>
              <a:gd name="connsiteX4" fmla="*/ 0 w 12466264"/>
              <a:gd name="connsiteY4" fmla="*/ 6892160 h 6907213"/>
              <a:gd name="connsiteX5" fmla="*/ 10626958 w 12466264"/>
              <a:gd name="connsiteY5" fmla="*/ 0 h 6907213"/>
              <a:gd name="connsiteX0" fmla="*/ 10906358 w 12745664"/>
              <a:gd name="connsiteY0" fmla="*/ 0 h 6907213"/>
              <a:gd name="connsiteX1" fmla="*/ 12745664 w 12745664"/>
              <a:gd name="connsiteY1" fmla="*/ 26989 h 6907213"/>
              <a:gd name="connsiteX2" fmla="*/ 12737354 w 12745664"/>
              <a:gd name="connsiteY2" fmla="*/ 885066 h 6907213"/>
              <a:gd name="connsiteX3" fmla="*/ 8420557 w 12745664"/>
              <a:gd name="connsiteY3" fmla="*/ 6907213 h 6907213"/>
              <a:gd name="connsiteX4" fmla="*/ 0 w 12745664"/>
              <a:gd name="connsiteY4" fmla="*/ 6904860 h 6907213"/>
              <a:gd name="connsiteX5" fmla="*/ 10906358 w 12745664"/>
              <a:gd name="connsiteY5" fmla="*/ 0 h 6907213"/>
              <a:gd name="connsiteX0" fmla="*/ 11223858 w 12745664"/>
              <a:gd name="connsiteY0" fmla="*/ 0 h 6932613"/>
              <a:gd name="connsiteX1" fmla="*/ 12745664 w 12745664"/>
              <a:gd name="connsiteY1" fmla="*/ 52389 h 6932613"/>
              <a:gd name="connsiteX2" fmla="*/ 12737354 w 12745664"/>
              <a:gd name="connsiteY2" fmla="*/ 910466 h 6932613"/>
              <a:gd name="connsiteX3" fmla="*/ 8420557 w 12745664"/>
              <a:gd name="connsiteY3" fmla="*/ 6932613 h 6932613"/>
              <a:gd name="connsiteX4" fmla="*/ 0 w 12745664"/>
              <a:gd name="connsiteY4" fmla="*/ 6930260 h 6932613"/>
              <a:gd name="connsiteX5" fmla="*/ 11223858 w 12745664"/>
              <a:gd name="connsiteY5" fmla="*/ 0 h 6932613"/>
              <a:gd name="connsiteX0" fmla="*/ 11223858 w 12745664"/>
              <a:gd name="connsiteY0" fmla="*/ 0 h 6932613"/>
              <a:gd name="connsiteX1" fmla="*/ 12745664 w 12745664"/>
              <a:gd name="connsiteY1" fmla="*/ 52389 h 6932613"/>
              <a:gd name="connsiteX2" fmla="*/ 12737354 w 12745664"/>
              <a:gd name="connsiteY2" fmla="*/ 910466 h 6932613"/>
              <a:gd name="connsiteX3" fmla="*/ 8420557 w 12745664"/>
              <a:gd name="connsiteY3" fmla="*/ 6932613 h 6932613"/>
              <a:gd name="connsiteX4" fmla="*/ 0 w 12745664"/>
              <a:gd name="connsiteY4" fmla="*/ 6930260 h 6932613"/>
              <a:gd name="connsiteX5" fmla="*/ 1500296 w 12745664"/>
              <a:gd name="connsiteY5" fmla="*/ 5986386 h 6932613"/>
              <a:gd name="connsiteX6" fmla="*/ 11223858 w 12745664"/>
              <a:gd name="connsiteY6" fmla="*/ 0 h 6932613"/>
              <a:gd name="connsiteX0" fmla="*/ 11223858 w 12745664"/>
              <a:gd name="connsiteY0" fmla="*/ 0 h 6934239"/>
              <a:gd name="connsiteX1" fmla="*/ 12745664 w 12745664"/>
              <a:gd name="connsiteY1" fmla="*/ 52389 h 6934239"/>
              <a:gd name="connsiteX2" fmla="*/ 12737354 w 12745664"/>
              <a:gd name="connsiteY2" fmla="*/ 910466 h 6934239"/>
              <a:gd name="connsiteX3" fmla="*/ 8420557 w 12745664"/>
              <a:gd name="connsiteY3" fmla="*/ 6932613 h 6934239"/>
              <a:gd name="connsiteX4" fmla="*/ 1490020 w 12745664"/>
              <a:gd name="connsiteY4" fmla="*/ 6934239 h 6934239"/>
              <a:gd name="connsiteX5" fmla="*/ 0 w 12745664"/>
              <a:gd name="connsiteY5" fmla="*/ 6930260 h 6934239"/>
              <a:gd name="connsiteX6" fmla="*/ 1500296 w 12745664"/>
              <a:gd name="connsiteY6" fmla="*/ 5986386 h 6934239"/>
              <a:gd name="connsiteX7" fmla="*/ 11223858 w 12745664"/>
              <a:gd name="connsiteY7" fmla="*/ 0 h 6934239"/>
              <a:gd name="connsiteX0" fmla="*/ 9733838 w 11255644"/>
              <a:gd name="connsiteY0" fmla="*/ 0 h 6934239"/>
              <a:gd name="connsiteX1" fmla="*/ 11255644 w 11255644"/>
              <a:gd name="connsiteY1" fmla="*/ 52389 h 6934239"/>
              <a:gd name="connsiteX2" fmla="*/ 11247334 w 11255644"/>
              <a:gd name="connsiteY2" fmla="*/ 910466 h 6934239"/>
              <a:gd name="connsiteX3" fmla="*/ 6930537 w 11255644"/>
              <a:gd name="connsiteY3" fmla="*/ 6932613 h 6934239"/>
              <a:gd name="connsiteX4" fmla="*/ 0 w 11255644"/>
              <a:gd name="connsiteY4" fmla="*/ 6934239 h 6934239"/>
              <a:gd name="connsiteX5" fmla="*/ 10276 w 11255644"/>
              <a:gd name="connsiteY5" fmla="*/ 5986386 h 6934239"/>
              <a:gd name="connsiteX6" fmla="*/ 9733838 w 11255644"/>
              <a:gd name="connsiteY6" fmla="*/ 0 h 693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5644" h="6934239">
                <a:moveTo>
                  <a:pt x="9733838" y="0"/>
                </a:moveTo>
                <a:lnTo>
                  <a:pt x="11255644" y="52389"/>
                </a:lnTo>
                <a:lnTo>
                  <a:pt x="11247334" y="910466"/>
                </a:lnTo>
                <a:lnTo>
                  <a:pt x="6930537" y="6932613"/>
                </a:lnTo>
                <a:lnTo>
                  <a:pt x="0" y="6934239"/>
                </a:lnTo>
                <a:lnTo>
                  <a:pt x="10276" y="5986386"/>
                </a:lnTo>
                <a:lnTo>
                  <a:pt x="9733838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62000"/>
                </a:schemeClr>
              </a:gs>
              <a:gs pos="67000">
                <a:schemeClr val="accent3"/>
              </a:gs>
              <a:gs pos="27000">
                <a:schemeClr val="accent3"/>
              </a:gs>
              <a:gs pos="100000">
                <a:schemeClr val="accent4">
                  <a:alpha val="6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6E56A8B-1F3E-4F12-B83A-33B0101B9C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6600" y="2755670"/>
            <a:ext cx="2565400" cy="423586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1661DCD-77CE-49C2-A7B1-CC0F9E265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4088404"/>
            <a:ext cx="1192097" cy="125170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AA8F76B-B661-4339-81D0-78C40248E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3280" y="1973056"/>
            <a:ext cx="717035" cy="7528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D9C673-4EA4-BAC1-8B13-1B8D237D36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278163" y="1774236"/>
            <a:ext cx="933046" cy="1903413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08ECF00-66A9-80E4-12EC-04EF6E84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640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 flipH="1">
            <a:off x="1403873" y="-22224"/>
            <a:ext cx="10908554" cy="691991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  <a:gd name="connsiteX0" fmla="*/ 1054334 w 7352655"/>
              <a:gd name="connsiteY0" fmla="*/ 40674 h 6938729"/>
              <a:gd name="connsiteX1" fmla="*/ 2269380 w 7352655"/>
              <a:gd name="connsiteY1" fmla="*/ 0 h 6938729"/>
              <a:gd name="connsiteX2" fmla="*/ 7352397 w 7352655"/>
              <a:gd name="connsiteY2" fmla="*/ 3292102 h 6938729"/>
              <a:gd name="connsiteX3" fmla="*/ 7344415 w 7352655"/>
              <a:gd name="connsiteY3" fmla="*/ 6903753 h 6938729"/>
              <a:gd name="connsiteX4" fmla="*/ 0 w 7352655"/>
              <a:gd name="connsiteY4" fmla="*/ 6938729 h 6938729"/>
              <a:gd name="connsiteX5" fmla="*/ 1054334 w 7352655"/>
              <a:gd name="connsiteY5" fmla="*/ 40674 h 6938729"/>
              <a:gd name="connsiteX0" fmla="*/ 0 w 8355721"/>
              <a:gd name="connsiteY0" fmla="*/ 15274 h 6938729"/>
              <a:gd name="connsiteX1" fmla="*/ 3272446 w 8355721"/>
              <a:gd name="connsiteY1" fmla="*/ 0 h 6938729"/>
              <a:gd name="connsiteX2" fmla="*/ 8355463 w 8355721"/>
              <a:gd name="connsiteY2" fmla="*/ 3292102 h 6938729"/>
              <a:gd name="connsiteX3" fmla="*/ 8347481 w 8355721"/>
              <a:gd name="connsiteY3" fmla="*/ 6903753 h 6938729"/>
              <a:gd name="connsiteX4" fmla="*/ 1003066 w 8355721"/>
              <a:gd name="connsiteY4" fmla="*/ 6938729 h 6938729"/>
              <a:gd name="connsiteX5" fmla="*/ 0 w 8355721"/>
              <a:gd name="connsiteY5" fmla="*/ 15274 h 6938729"/>
              <a:gd name="connsiteX0" fmla="*/ 0 w 8355721"/>
              <a:gd name="connsiteY0" fmla="*/ 27974 h 6951429"/>
              <a:gd name="connsiteX1" fmla="*/ 1977046 w 8355721"/>
              <a:gd name="connsiteY1" fmla="*/ 0 h 6951429"/>
              <a:gd name="connsiteX2" fmla="*/ 8355463 w 8355721"/>
              <a:gd name="connsiteY2" fmla="*/ 3304802 h 6951429"/>
              <a:gd name="connsiteX3" fmla="*/ 8347481 w 8355721"/>
              <a:gd name="connsiteY3" fmla="*/ 6916453 h 6951429"/>
              <a:gd name="connsiteX4" fmla="*/ 1003066 w 8355721"/>
              <a:gd name="connsiteY4" fmla="*/ 6951429 h 6951429"/>
              <a:gd name="connsiteX5" fmla="*/ 0 w 8355721"/>
              <a:gd name="connsiteY5" fmla="*/ 27974 h 6951429"/>
              <a:gd name="connsiteX0" fmla="*/ 0 w 8050921"/>
              <a:gd name="connsiteY0" fmla="*/ 0 h 6999655"/>
              <a:gd name="connsiteX1" fmla="*/ 1672246 w 8050921"/>
              <a:gd name="connsiteY1" fmla="*/ 48226 h 6999655"/>
              <a:gd name="connsiteX2" fmla="*/ 8050663 w 8050921"/>
              <a:gd name="connsiteY2" fmla="*/ 3353028 h 6999655"/>
              <a:gd name="connsiteX3" fmla="*/ 8042681 w 8050921"/>
              <a:gd name="connsiteY3" fmla="*/ 6964679 h 6999655"/>
              <a:gd name="connsiteX4" fmla="*/ 698266 w 8050921"/>
              <a:gd name="connsiteY4" fmla="*/ 6999655 h 6999655"/>
              <a:gd name="connsiteX5" fmla="*/ 0 w 8050921"/>
              <a:gd name="connsiteY5" fmla="*/ 0 h 6999655"/>
              <a:gd name="connsiteX0" fmla="*/ 0 w 8436381"/>
              <a:gd name="connsiteY0" fmla="*/ 0 h 7371079"/>
              <a:gd name="connsiteX1" fmla="*/ 1672246 w 8436381"/>
              <a:gd name="connsiteY1" fmla="*/ 48226 h 7371079"/>
              <a:gd name="connsiteX2" fmla="*/ 8050663 w 8436381"/>
              <a:gd name="connsiteY2" fmla="*/ 3353028 h 7371079"/>
              <a:gd name="connsiteX3" fmla="*/ 8436381 w 8436381"/>
              <a:gd name="connsiteY3" fmla="*/ 7371079 h 7371079"/>
              <a:gd name="connsiteX4" fmla="*/ 698266 w 8436381"/>
              <a:gd name="connsiteY4" fmla="*/ 6999655 h 7371079"/>
              <a:gd name="connsiteX5" fmla="*/ 0 w 8436381"/>
              <a:gd name="connsiteY5" fmla="*/ 0 h 73710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233181"/>
              <a:gd name="connsiteY0" fmla="*/ 0 h 7218679"/>
              <a:gd name="connsiteX1" fmla="*/ 1672246 w 8233181"/>
              <a:gd name="connsiteY1" fmla="*/ 48226 h 7218679"/>
              <a:gd name="connsiteX2" fmla="*/ 8050663 w 8233181"/>
              <a:gd name="connsiteY2" fmla="*/ 3353028 h 7218679"/>
              <a:gd name="connsiteX3" fmla="*/ 8233181 w 8233181"/>
              <a:gd name="connsiteY3" fmla="*/ 7218679 h 7218679"/>
              <a:gd name="connsiteX4" fmla="*/ 698266 w 8233181"/>
              <a:gd name="connsiteY4" fmla="*/ 6999655 h 7218679"/>
              <a:gd name="connsiteX5" fmla="*/ 0 w 8233181"/>
              <a:gd name="connsiteY5" fmla="*/ 0 h 7218679"/>
              <a:gd name="connsiteX0" fmla="*/ 0 w 8068081"/>
              <a:gd name="connsiteY0" fmla="*/ 0 h 6999655"/>
              <a:gd name="connsiteX1" fmla="*/ 1672246 w 8068081"/>
              <a:gd name="connsiteY1" fmla="*/ 48226 h 6999655"/>
              <a:gd name="connsiteX2" fmla="*/ 8050663 w 8068081"/>
              <a:gd name="connsiteY2" fmla="*/ 3353028 h 6999655"/>
              <a:gd name="connsiteX3" fmla="*/ 8068081 w 8068081"/>
              <a:gd name="connsiteY3" fmla="*/ 6977379 h 6999655"/>
              <a:gd name="connsiteX4" fmla="*/ 698266 w 8068081"/>
              <a:gd name="connsiteY4" fmla="*/ 6999655 h 6999655"/>
              <a:gd name="connsiteX5" fmla="*/ 0 w 8068081"/>
              <a:gd name="connsiteY5" fmla="*/ 0 h 6999655"/>
              <a:gd name="connsiteX0" fmla="*/ 0 w 8050672"/>
              <a:gd name="connsiteY0" fmla="*/ 0 h 6999655"/>
              <a:gd name="connsiteX1" fmla="*/ 1672246 w 8050672"/>
              <a:gd name="connsiteY1" fmla="*/ 48226 h 6999655"/>
              <a:gd name="connsiteX2" fmla="*/ 8050663 w 8050672"/>
              <a:gd name="connsiteY2" fmla="*/ 3353028 h 6999655"/>
              <a:gd name="connsiteX3" fmla="*/ 7712481 w 8050672"/>
              <a:gd name="connsiteY3" fmla="*/ 6761479 h 6999655"/>
              <a:gd name="connsiteX4" fmla="*/ 698266 w 8050672"/>
              <a:gd name="connsiteY4" fmla="*/ 6999655 h 6999655"/>
              <a:gd name="connsiteX5" fmla="*/ 0 w 8050672"/>
              <a:gd name="connsiteY5" fmla="*/ 0 h 6999655"/>
              <a:gd name="connsiteX0" fmla="*/ 0 w 8050718"/>
              <a:gd name="connsiteY0" fmla="*/ 0 h 6999655"/>
              <a:gd name="connsiteX1" fmla="*/ 1672246 w 8050718"/>
              <a:gd name="connsiteY1" fmla="*/ 48226 h 6999655"/>
              <a:gd name="connsiteX2" fmla="*/ 8050663 w 8050718"/>
              <a:gd name="connsiteY2" fmla="*/ 3353028 h 6999655"/>
              <a:gd name="connsiteX3" fmla="*/ 8042681 w 8050718"/>
              <a:gd name="connsiteY3" fmla="*/ 6964679 h 6999655"/>
              <a:gd name="connsiteX4" fmla="*/ 698266 w 8050718"/>
              <a:gd name="connsiteY4" fmla="*/ 6999655 h 6999655"/>
              <a:gd name="connsiteX5" fmla="*/ 0 w 8050718"/>
              <a:gd name="connsiteY5" fmla="*/ 0 h 6999655"/>
              <a:gd name="connsiteX0" fmla="*/ 0 w 8051899"/>
              <a:gd name="connsiteY0" fmla="*/ 0 h 6999655"/>
              <a:gd name="connsiteX1" fmla="*/ 1672246 w 8051899"/>
              <a:gd name="connsiteY1" fmla="*/ 48226 h 6999655"/>
              <a:gd name="connsiteX2" fmla="*/ 8050663 w 8051899"/>
              <a:gd name="connsiteY2" fmla="*/ 3353028 h 6999655"/>
              <a:gd name="connsiteX3" fmla="*/ 8042681 w 8051899"/>
              <a:gd name="connsiteY3" fmla="*/ 6964679 h 6999655"/>
              <a:gd name="connsiteX4" fmla="*/ 698266 w 8051899"/>
              <a:gd name="connsiteY4" fmla="*/ 6999655 h 6999655"/>
              <a:gd name="connsiteX5" fmla="*/ 0 w 8051899"/>
              <a:gd name="connsiteY5" fmla="*/ 0 h 6999655"/>
              <a:gd name="connsiteX0" fmla="*/ 0 w 8051899"/>
              <a:gd name="connsiteY0" fmla="*/ 0 h 6986955"/>
              <a:gd name="connsiteX1" fmla="*/ 1672246 w 8051899"/>
              <a:gd name="connsiteY1" fmla="*/ 48226 h 6986955"/>
              <a:gd name="connsiteX2" fmla="*/ 8050663 w 8051899"/>
              <a:gd name="connsiteY2" fmla="*/ 3353028 h 6986955"/>
              <a:gd name="connsiteX3" fmla="*/ 8042681 w 8051899"/>
              <a:gd name="connsiteY3" fmla="*/ 6964679 h 6986955"/>
              <a:gd name="connsiteX4" fmla="*/ 685566 w 8051899"/>
              <a:gd name="connsiteY4" fmla="*/ 6986955 h 6986955"/>
              <a:gd name="connsiteX5" fmla="*/ 0 w 8051899"/>
              <a:gd name="connsiteY5" fmla="*/ 0 h 6986955"/>
              <a:gd name="connsiteX0" fmla="*/ 0 w 8356699"/>
              <a:gd name="connsiteY0" fmla="*/ 15274 h 6938729"/>
              <a:gd name="connsiteX1" fmla="*/ 1977046 w 8356699"/>
              <a:gd name="connsiteY1" fmla="*/ 0 h 6938729"/>
              <a:gd name="connsiteX2" fmla="*/ 8355463 w 8356699"/>
              <a:gd name="connsiteY2" fmla="*/ 3304802 h 6938729"/>
              <a:gd name="connsiteX3" fmla="*/ 8347481 w 8356699"/>
              <a:gd name="connsiteY3" fmla="*/ 6916453 h 6938729"/>
              <a:gd name="connsiteX4" fmla="*/ 990366 w 8356699"/>
              <a:gd name="connsiteY4" fmla="*/ 6938729 h 6938729"/>
              <a:gd name="connsiteX5" fmla="*/ 0 w 8356699"/>
              <a:gd name="connsiteY5" fmla="*/ 15274 h 6938729"/>
              <a:gd name="connsiteX0" fmla="*/ 15115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511534 w 9868233"/>
              <a:gd name="connsiteY5" fmla="*/ 15274 h 6938729"/>
              <a:gd name="connsiteX0" fmla="*/ 1600434 w 9868233"/>
              <a:gd name="connsiteY0" fmla="*/ 15274 h 6938729"/>
              <a:gd name="connsiteX1" fmla="*/ 3488580 w 9868233"/>
              <a:gd name="connsiteY1" fmla="*/ 0 h 6938729"/>
              <a:gd name="connsiteX2" fmla="*/ 9866997 w 9868233"/>
              <a:gd name="connsiteY2" fmla="*/ 3304802 h 6938729"/>
              <a:gd name="connsiteX3" fmla="*/ 9859015 w 9868233"/>
              <a:gd name="connsiteY3" fmla="*/ 6916453 h 6938729"/>
              <a:gd name="connsiteX4" fmla="*/ 0 w 9868233"/>
              <a:gd name="connsiteY4" fmla="*/ 6938729 h 6938729"/>
              <a:gd name="connsiteX5" fmla="*/ 1600434 w 9868233"/>
              <a:gd name="connsiteY5" fmla="*/ 15274 h 6938729"/>
              <a:gd name="connsiteX0" fmla="*/ 1600434 w 9868233"/>
              <a:gd name="connsiteY0" fmla="*/ 0 h 6923455"/>
              <a:gd name="connsiteX1" fmla="*/ 3526680 w 9868233"/>
              <a:gd name="connsiteY1" fmla="*/ 22826 h 6923455"/>
              <a:gd name="connsiteX2" fmla="*/ 9866997 w 9868233"/>
              <a:gd name="connsiteY2" fmla="*/ 3289528 h 6923455"/>
              <a:gd name="connsiteX3" fmla="*/ 9859015 w 9868233"/>
              <a:gd name="connsiteY3" fmla="*/ 6901179 h 6923455"/>
              <a:gd name="connsiteX4" fmla="*/ 0 w 9868233"/>
              <a:gd name="connsiteY4" fmla="*/ 6923455 h 6923455"/>
              <a:gd name="connsiteX5" fmla="*/ 1600434 w 9868233"/>
              <a:gd name="connsiteY5" fmla="*/ 0 h 6923455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266702 h 6900629"/>
              <a:gd name="connsiteX3" fmla="*/ 9859015 w 9868233"/>
              <a:gd name="connsiteY3" fmla="*/ 6878353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19484 w 9861310"/>
              <a:gd name="connsiteY0" fmla="*/ 5749 h 6900629"/>
              <a:gd name="connsiteX1" fmla="*/ 3526680 w 9861310"/>
              <a:gd name="connsiteY1" fmla="*/ 0 h 6900629"/>
              <a:gd name="connsiteX2" fmla="*/ 9838422 w 9861310"/>
              <a:gd name="connsiteY2" fmla="*/ 3171452 h 6900629"/>
              <a:gd name="connsiteX3" fmla="*/ 9859015 w 9861310"/>
              <a:gd name="connsiteY3" fmla="*/ 6878353 h 6900629"/>
              <a:gd name="connsiteX4" fmla="*/ 0 w 9861310"/>
              <a:gd name="connsiteY4" fmla="*/ 6900629 h 6900629"/>
              <a:gd name="connsiteX5" fmla="*/ 1619484 w 9861310"/>
              <a:gd name="connsiteY5" fmla="*/ 5749 h 6900629"/>
              <a:gd name="connsiteX0" fmla="*/ 1619484 w 9839658"/>
              <a:gd name="connsiteY0" fmla="*/ 5749 h 6900629"/>
              <a:gd name="connsiteX1" fmla="*/ 3526680 w 9839658"/>
              <a:gd name="connsiteY1" fmla="*/ 0 h 6900629"/>
              <a:gd name="connsiteX2" fmla="*/ 9838422 w 9839658"/>
              <a:gd name="connsiteY2" fmla="*/ 3171452 h 6900629"/>
              <a:gd name="connsiteX3" fmla="*/ 9830440 w 9839658"/>
              <a:gd name="connsiteY3" fmla="*/ 6878353 h 6900629"/>
              <a:gd name="connsiteX4" fmla="*/ 0 w 9839658"/>
              <a:gd name="connsiteY4" fmla="*/ 6900629 h 6900629"/>
              <a:gd name="connsiteX5" fmla="*/ 1619484 w 9839658"/>
              <a:gd name="connsiteY5" fmla="*/ 5749 h 6900629"/>
              <a:gd name="connsiteX0" fmla="*/ 1619484 w 9867116"/>
              <a:gd name="connsiteY0" fmla="*/ 5749 h 6900629"/>
              <a:gd name="connsiteX1" fmla="*/ 3526680 w 9867116"/>
              <a:gd name="connsiteY1" fmla="*/ 0 h 6900629"/>
              <a:gd name="connsiteX2" fmla="*/ 9866997 w 9867116"/>
              <a:gd name="connsiteY2" fmla="*/ 3180977 h 6900629"/>
              <a:gd name="connsiteX3" fmla="*/ 9830440 w 9867116"/>
              <a:gd name="connsiteY3" fmla="*/ 6878353 h 6900629"/>
              <a:gd name="connsiteX4" fmla="*/ 0 w 9867116"/>
              <a:gd name="connsiteY4" fmla="*/ 6900629 h 6900629"/>
              <a:gd name="connsiteX5" fmla="*/ 1619484 w 9867116"/>
              <a:gd name="connsiteY5" fmla="*/ 5749 h 6900629"/>
              <a:gd name="connsiteX0" fmla="*/ 1619484 w 9868233"/>
              <a:gd name="connsiteY0" fmla="*/ 5749 h 6900629"/>
              <a:gd name="connsiteX1" fmla="*/ 3526680 w 9868233"/>
              <a:gd name="connsiteY1" fmla="*/ 0 h 6900629"/>
              <a:gd name="connsiteX2" fmla="*/ 9866997 w 9868233"/>
              <a:gd name="connsiteY2" fmla="*/ 3180977 h 6900629"/>
              <a:gd name="connsiteX3" fmla="*/ 9859015 w 9868233"/>
              <a:gd name="connsiteY3" fmla="*/ 6887878 h 6900629"/>
              <a:gd name="connsiteX4" fmla="*/ 0 w 9868233"/>
              <a:gd name="connsiteY4" fmla="*/ 6900629 h 6900629"/>
              <a:gd name="connsiteX5" fmla="*/ 1619484 w 9868233"/>
              <a:gd name="connsiteY5" fmla="*/ 5749 h 6900629"/>
              <a:gd name="connsiteX0" fmla="*/ 1686159 w 9934908"/>
              <a:gd name="connsiteY0" fmla="*/ 5749 h 6887878"/>
              <a:gd name="connsiteX1" fmla="*/ 3593355 w 9934908"/>
              <a:gd name="connsiteY1" fmla="*/ 0 h 6887878"/>
              <a:gd name="connsiteX2" fmla="*/ 9933672 w 9934908"/>
              <a:gd name="connsiteY2" fmla="*/ 3180977 h 6887878"/>
              <a:gd name="connsiteX3" fmla="*/ 9925690 w 9934908"/>
              <a:gd name="connsiteY3" fmla="*/ 6887878 h 6887878"/>
              <a:gd name="connsiteX4" fmla="*/ 0 w 9934908"/>
              <a:gd name="connsiteY4" fmla="*/ 6881579 h 6887878"/>
              <a:gd name="connsiteX5" fmla="*/ 1686159 w 9934908"/>
              <a:gd name="connsiteY5" fmla="*/ 5749 h 6887878"/>
              <a:gd name="connsiteX0" fmla="*/ 1686159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1686159 w 9934908"/>
              <a:gd name="connsiteY5" fmla="*/ 0 h 6882129"/>
              <a:gd name="connsiteX0" fmla="*/ 5430845 w 9934908"/>
              <a:gd name="connsiteY0" fmla="*/ 0 h 6882129"/>
              <a:gd name="connsiteX1" fmla="*/ 8920098 w 9934908"/>
              <a:gd name="connsiteY1" fmla="*/ 8765 h 6882129"/>
              <a:gd name="connsiteX2" fmla="*/ 9933672 w 9934908"/>
              <a:gd name="connsiteY2" fmla="*/ 3175228 h 6882129"/>
              <a:gd name="connsiteX3" fmla="*/ 9925690 w 9934908"/>
              <a:gd name="connsiteY3" fmla="*/ 6882129 h 6882129"/>
              <a:gd name="connsiteX4" fmla="*/ 0 w 9934908"/>
              <a:gd name="connsiteY4" fmla="*/ 6875830 h 6882129"/>
              <a:gd name="connsiteX5" fmla="*/ 5430845 w 9934908"/>
              <a:gd name="connsiteY5" fmla="*/ 0 h 6882129"/>
              <a:gd name="connsiteX0" fmla="*/ 7840216 w 12344279"/>
              <a:gd name="connsiteY0" fmla="*/ 0 h 6890345"/>
              <a:gd name="connsiteX1" fmla="*/ 11329469 w 12344279"/>
              <a:gd name="connsiteY1" fmla="*/ 8765 h 6890345"/>
              <a:gd name="connsiteX2" fmla="*/ 12343043 w 12344279"/>
              <a:gd name="connsiteY2" fmla="*/ 3175228 h 6890345"/>
              <a:gd name="connsiteX3" fmla="*/ 12335061 w 12344279"/>
              <a:gd name="connsiteY3" fmla="*/ 6882129 h 6890345"/>
              <a:gd name="connsiteX4" fmla="*/ 0 w 12344279"/>
              <a:gd name="connsiteY4" fmla="*/ 6890345 h 6890345"/>
              <a:gd name="connsiteX5" fmla="*/ 7840216 w 12344279"/>
              <a:gd name="connsiteY5" fmla="*/ 0 h 6890345"/>
              <a:gd name="connsiteX0" fmla="*/ 7840216 w 12343043"/>
              <a:gd name="connsiteY0" fmla="*/ 0 h 6925672"/>
              <a:gd name="connsiteX1" fmla="*/ 11329469 w 12343043"/>
              <a:gd name="connsiteY1" fmla="*/ 8765 h 6925672"/>
              <a:gd name="connsiteX2" fmla="*/ 12343043 w 12343043"/>
              <a:gd name="connsiteY2" fmla="*/ 3175228 h 6925672"/>
              <a:gd name="connsiteX3" fmla="*/ 4192547 w 12343043"/>
              <a:gd name="connsiteY3" fmla="*/ 6925672 h 6925672"/>
              <a:gd name="connsiteX4" fmla="*/ 0 w 12343043"/>
              <a:gd name="connsiteY4" fmla="*/ 6890345 h 6925672"/>
              <a:gd name="connsiteX5" fmla="*/ 7840216 w 12343043"/>
              <a:gd name="connsiteY5" fmla="*/ 0 h 6925672"/>
              <a:gd name="connsiteX0" fmla="*/ 7840216 w 12081786"/>
              <a:gd name="connsiteY0" fmla="*/ 0 h 7170444"/>
              <a:gd name="connsiteX1" fmla="*/ 11329469 w 12081786"/>
              <a:gd name="connsiteY1" fmla="*/ 8765 h 7170444"/>
              <a:gd name="connsiteX2" fmla="*/ 12081786 w 12081786"/>
              <a:gd name="connsiteY2" fmla="*/ 6832828 h 7170444"/>
              <a:gd name="connsiteX3" fmla="*/ 4192547 w 12081786"/>
              <a:gd name="connsiteY3" fmla="*/ 6925672 h 7170444"/>
              <a:gd name="connsiteX4" fmla="*/ 0 w 12081786"/>
              <a:gd name="connsiteY4" fmla="*/ 6890345 h 7170444"/>
              <a:gd name="connsiteX5" fmla="*/ 7840216 w 12081786"/>
              <a:gd name="connsiteY5" fmla="*/ 0 h 7170444"/>
              <a:gd name="connsiteX0" fmla="*/ 7840216 w 12430854"/>
              <a:gd name="connsiteY0" fmla="*/ 0 h 7170444"/>
              <a:gd name="connsiteX1" fmla="*/ 11329469 w 12430854"/>
              <a:gd name="connsiteY1" fmla="*/ 8765 h 7170444"/>
              <a:gd name="connsiteX2" fmla="*/ 12081786 w 12430854"/>
              <a:gd name="connsiteY2" fmla="*/ 6832828 h 7170444"/>
              <a:gd name="connsiteX3" fmla="*/ 4192547 w 12430854"/>
              <a:gd name="connsiteY3" fmla="*/ 6925672 h 7170444"/>
              <a:gd name="connsiteX4" fmla="*/ 0 w 12430854"/>
              <a:gd name="connsiteY4" fmla="*/ 6890345 h 7170444"/>
              <a:gd name="connsiteX5" fmla="*/ 7840216 w 12430854"/>
              <a:gd name="connsiteY5" fmla="*/ 0 h 7170444"/>
              <a:gd name="connsiteX0" fmla="*/ 7840216 w 12082086"/>
              <a:gd name="connsiteY0" fmla="*/ 0 h 7170444"/>
              <a:gd name="connsiteX1" fmla="*/ 11329469 w 12082086"/>
              <a:gd name="connsiteY1" fmla="*/ 8765 h 7170444"/>
              <a:gd name="connsiteX2" fmla="*/ 12081786 w 12082086"/>
              <a:gd name="connsiteY2" fmla="*/ 6832828 h 7170444"/>
              <a:gd name="connsiteX3" fmla="*/ 4192547 w 12082086"/>
              <a:gd name="connsiteY3" fmla="*/ 6925672 h 7170444"/>
              <a:gd name="connsiteX4" fmla="*/ 0 w 12082086"/>
              <a:gd name="connsiteY4" fmla="*/ 6890345 h 7170444"/>
              <a:gd name="connsiteX5" fmla="*/ 7840216 w 12082086"/>
              <a:gd name="connsiteY5" fmla="*/ 0 h 7170444"/>
              <a:gd name="connsiteX0" fmla="*/ 7840216 w 12081947"/>
              <a:gd name="connsiteY0" fmla="*/ 0 h 7170444"/>
              <a:gd name="connsiteX1" fmla="*/ 10937583 w 12081947"/>
              <a:gd name="connsiteY1" fmla="*/ 52308 h 7170444"/>
              <a:gd name="connsiteX2" fmla="*/ 12081786 w 12081947"/>
              <a:gd name="connsiteY2" fmla="*/ 6832828 h 7170444"/>
              <a:gd name="connsiteX3" fmla="*/ 4192547 w 12081947"/>
              <a:gd name="connsiteY3" fmla="*/ 6925672 h 7170444"/>
              <a:gd name="connsiteX4" fmla="*/ 0 w 12081947"/>
              <a:gd name="connsiteY4" fmla="*/ 6890345 h 7170444"/>
              <a:gd name="connsiteX5" fmla="*/ 7840216 w 12081947"/>
              <a:gd name="connsiteY5" fmla="*/ 0 h 7170444"/>
              <a:gd name="connsiteX0" fmla="*/ 8377244 w 12081947"/>
              <a:gd name="connsiteY0" fmla="*/ 0 h 7155930"/>
              <a:gd name="connsiteX1" fmla="*/ 10937583 w 12081947"/>
              <a:gd name="connsiteY1" fmla="*/ 37794 h 7155930"/>
              <a:gd name="connsiteX2" fmla="*/ 12081786 w 12081947"/>
              <a:gd name="connsiteY2" fmla="*/ 6818314 h 7155930"/>
              <a:gd name="connsiteX3" fmla="*/ 4192547 w 12081947"/>
              <a:gd name="connsiteY3" fmla="*/ 6911158 h 7155930"/>
              <a:gd name="connsiteX4" fmla="*/ 0 w 12081947"/>
              <a:gd name="connsiteY4" fmla="*/ 6875831 h 7155930"/>
              <a:gd name="connsiteX5" fmla="*/ 8377244 w 12081947"/>
              <a:gd name="connsiteY5" fmla="*/ 0 h 7155930"/>
              <a:gd name="connsiteX0" fmla="*/ 8377244 w 12081942"/>
              <a:gd name="connsiteY0" fmla="*/ 20263 h 7176193"/>
              <a:gd name="connsiteX1" fmla="*/ 10908554 w 12081942"/>
              <a:gd name="connsiteY1" fmla="*/ 0 h 7176193"/>
              <a:gd name="connsiteX2" fmla="*/ 12081786 w 12081942"/>
              <a:gd name="connsiteY2" fmla="*/ 6838577 h 7176193"/>
              <a:gd name="connsiteX3" fmla="*/ 4192547 w 12081942"/>
              <a:gd name="connsiteY3" fmla="*/ 6931421 h 7176193"/>
              <a:gd name="connsiteX4" fmla="*/ 0 w 12081942"/>
              <a:gd name="connsiteY4" fmla="*/ 6896094 h 7176193"/>
              <a:gd name="connsiteX5" fmla="*/ 8377244 w 12081942"/>
              <a:gd name="connsiteY5" fmla="*/ 20263 h 7176193"/>
              <a:gd name="connsiteX0" fmla="*/ 8377244 w 12081942"/>
              <a:gd name="connsiteY0" fmla="*/ 0 h 7199473"/>
              <a:gd name="connsiteX1" fmla="*/ 10908554 w 12081942"/>
              <a:gd name="connsiteY1" fmla="*/ 23280 h 7199473"/>
              <a:gd name="connsiteX2" fmla="*/ 12081786 w 12081942"/>
              <a:gd name="connsiteY2" fmla="*/ 6861857 h 7199473"/>
              <a:gd name="connsiteX3" fmla="*/ 4192547 w 12081942"/>
              <a:gd name="connsiteY3" fmla="*/ 6954701 h 7199473"/>
              <a:gd name="connsiteX4" fmla="*/ 0 w 12081942"/>
              <a:gd name="connsiteY4" fmla="*/ 6919374 h 7199473"/>
              <a:gd name="connsiteX5" fmla="*/ 8377244 w 12081942"/>
              <a:gd name="connsiteY5" fmla="*/ 0 h 7199473"/>
              <a:gd name="connsiteX0" fmla="*/ 8377244 w 11980362"/>
              <a:gd name="connsiteY0" fmla="*/ 0 h 7199473"/>
              <a:gd name="connsiteX1" fmla="*/ 10908554 w 11980362"/>
              <a:gd name="connsiteY1" fmla="*/ 23280 h 7199473"/>
              <a:gd name="connsiteX2" fmla="*/ 11980186 w 11980362"/>
              <a:gd name="connsiteY2" fmla="*/ 6861857 h 7199473"/>
              <a:gd name="connsiteX3" fmla="*/ 4192547 w 11980362"/>
              <a:gd name="connsiteY3" fmla="*/ 6954701 h 7199473"/>
              <a:gd name="connsiteX4" fmla="*/ 0 w 11980362"/>
              <a:gd name="connsiteY4" fmla="*/ 6919374 h 7199473"/>
              <a:gd name="connsiteX5" fmla="*/ 8377244 w 11980362"/>
              <a:gd name="connsiteY5" fmla="*/ 0 h 7199473"/>
              <a:gd name="connsiteX0" fmla="*/ 8377244 w 11980186"/>
              <a:gd name="connsiteY0" fmla="*/ 0 h 7199473"/>
              <a:gd name="connsiteX1" fmla="*/ 10908554 w 11980186"/>
              <a:gd name="connsiteY1" fmla="*/ 23280 h 7199473"/>
              <a:gd name="connsiteX2" fmla="*/ 11980186 w 11980186"/>
              <a:gd name="connsiteY2" fmla="*/ 6861857 h 7199473"/>
              <a:gd name="connsiteX3" fmla="*/ 4192547 w 11980186"/>
              <a:gd name="connsiteY3" fmla="*/ 6954701 h 7199473"/>
              <a:gd name="connsiteX4" fmla="*/ 0 w 11980186"/>
              <a:gd name="connsiteY4" fmla="*/ 6919374 h 7199473"/>
              <a:gd name="connsiteX5" fmla="*/ 8377244 w 11980186"/>
              <a:gd name="connsiteY5" fmla="*/ 0 h 7199473"/>
              <a:gd name="connsiteX0" fmla="*/ 8377244 w 12183386"/>
              <a:gd name="connsiteY0" fmla="*/ 0 h 7224987"/>
              <a:gd name="connsiteX1" fmla="*/ 10908554 w 12183386"/>
              <a:gd name="connsiteY1" fmla="*/ 23280 h 7224987"/>
              <a:gd name="connsiteX2" fmla="*/ 12183386 w 12183386"/>
              <a:gd name="connsiteY2" fmla="*/ 6890885 h 7224987"/>
              <a:gd name="connsiteX3" fmla="*/ 4192547 w 12183386"/>
              <a:gd name="connsiteY3" fmla="*/ 6954701 h 7224987"/>
              <a:gd name="connsiteX4" fmla="*/ 0 w 12183386"/>
              <a:gd name="connsiteY4" fmla="*/ 6919374 h 7224987"/>
              <a:gd name="connsiteX5" fmla="*/ 8377244 w 12183386"/>
              <a:gd name="connsiteY5" fmla="*/ 0 h 7224987"/>
              <a:gd name="connsiteX0" fmla="*/ 8377244 w 12183386"/>
              <a:gd name="connsiteY0" fmla="*/ 0 h 6954701"/>
              <a:gd name="connsiteX1" fmla="*/ 10908554 w 12183386"/>
              <a:gd name="connsiteY1" fmla="*/ 23280 h 6954701"/>
              <a:gd name="connsiteX2" fmla="*/ 12183386 w 12183386"/>
              <a:gd name="connsiteY2" fmla="*/ 6890885 h 6954701"/>
              <a:gd name="connsiteX3" fmla="*/ 4192547 w 12183386"/>
              <a:gd name="connsiteY3" fmla="*/ 6954701 h 6954701"/>
              <a:gd name="connsiteX4" fmla="*/ 0 w 12183386"/>
              <a:gd name="connsiteY4" fmla="*/ 6919374 h 6954701"/>
              <a:gd name="connsiteX5" fmla="*/ 8377244 w 121833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2386586"/>
              <a:gd name="connsiteY0" fmla="*/ 0 h 6954701"/>
              <a:gd name="connsiteX1" fmla="*/ 10908554 w 12386586"/>
              <a:gd name="connsiteY1" fmla="*/ 23280 h 6954701"/>
              <a:gd name="connsiteX2" fmla="*/ 12386586 w 12386586"/>
              <a:gd name="connsiteY2" fmla="*/ 6948942 h 6954701"/>
              <a:gd name="connsiteX3" fmla="*/ 4192547 w 12386586"/>
              <a:gd name="connsiteY3" fmla="*/ 6954701 h 6954701"/>
              <a:gd name="connsiteX4" fmla="*/ 0 w 12386586"/>
              <a:gd name="connsiteY4" fmla="*/ 6919374 h 6954701"/>
              <a:gd name="connsiteX5" fmla="*/ 8377244 w 12386586"/>
              <a:gd name="connsiteY5" fmla="*/ 0 h 6954701"/>
              <a:gd name="connsiteX0" fmla="*/ 8377244 w 10955825"/>
              <a:gd name="connsiteY0" fmla="*/ 0 h 6963456"/>
              <a:gd name="connsiteX1" fmla="*/ 10908554 w 10955825"/>
              <a:gd name="connsiteY1" fmla="*/ 23280 h 6963456"/>
              <a:gd name="connsiteX2" fmla="*/ 10194929 w 10955825"/>
              <a:gd name="connsiteY2" fmla="*/ 6963456 h 6963456"/>
              <a:gd name="connsiteX3" fmla="*/ 4192547 w 10955825"/>
              <a:gd name="connsiteY3" fmla="*/ 6954701 h 6963456"/>
              <a:gd name="connsiteX4" fmla="*/ 0 w 10955825"/>
              <a:gd name="connsiteY4" fmla="*/ 6919374 h 6963456"/>
              <a:gd name="connsiteX5" fmla="*/ 8377244 w 10955825"/>
              <a:gd name="connsiteY5" fmla="*/ 0 h 6963456"/>
              <a:gd name="connsiteX0" fmla="*/ 8377244 w 10979334"/>
              <a:gd name="connsiteY0" fmla="*/ 0 h 7718339"/>
              <a:gd name="connsiteX1" fmla="*/ 10908554 w 10979334"/>
              <a:gd name="connsiteY1" fmla="*/ 23280 h 7718339"/>
              <a:gd name="connsiteX2" fmla="*/ 10194929 w 10979334"/>
              <a:gd name="connsiteY2" fmla="*/ 6963456 h 7718339"/>
              <a:gd name="connsiteX3" fmla="*/ 4192547 w 10979334"/>
              <a:gd name="connsiteY3" fmla="*/ 6954701 h 7718339"/>
              <a:gd name="connsiteX4" fmla="*/ 0 w 10979334"/>
              <a:gd name="connsiteY4" fmla="*/ 6919374 h 7718339"/>
              <a:gd name="connsiteX5" fmla="*/ 8377244 w 10979334"/>
              <a:gd name="connsiteY5" fmla="*/ 0 h 7718339"/>
              <a:gd name="connsiteX0" fmla="*/ 8377244 w 10908554"/>
              <a:gd name="connsiteY0" fmla="*/ 0 h 7718339"/>
              <a:gd name="connsiteX1" fmla="*/ 10908554 w 10908554"/>
              <a:gd name="connsiteY1" fmla="*/ 23280 h 7718339"/>
              <a:gd name="connsiteX2" fmla="*/ 10194929 w 10908554"/>
              <a:gd name="connsiteY2" fmla="*/ 6963456 h 7718339"/>
              <a:gd name="connsiteX3" fmla="*/ 4192547 w 10908554"/>
              <a:gd name="connsiteY3" fmla="*/ 6954701 h 7718339"/>
              <a:gd name="connsiteX4" fmla="*/ 0 w 10908554"/>
              <a:gd name="connsiteY4" fmla="*/ 6919374 h 7718339"/>
              <a:gd name="connsiteX5" fmla="*/ 8377244 w 10908554"/>
              <a:gd name="connsiteY5" fmla="*/ 0 h 7718339"/>
              <a:gd name="connsiteX0" fmla="*/ 9306158 w 10908554"/>
              <a:gd name="connsiteY0" fmla="*/ 0 h 7703825"/>
              <a:gd name="connsiteX1" fmla="*/ 10908554 w 10908554"/>
              <a:gd name="connsiteY1" fmla="*/ 8766 h 7703825"/>
              <a:gd name="connsiteX2" fmla="*/ 10194929 w 10908554"/>
              <a:gd name="connsiteY2" fmla="*/ 6948942 h 7703825"/>
              <a:gd name="connsiteX3" fmla="*/ 4192547 w 10908554"/>
              <a:gd name="connsiteY3" fmla="*/ 6940187 h 7703825"/>
              <a:gd name="connsiteX4" fmla="*/ 0 w 10908554"/>
              <a:gd name="connsiteY4" fmla="*/ 6904860 h 7703825"/>
              <a:gd name="connsiteX5" fmla="*/ 9306158 w 10908554"/>
              <a:gd name="connsiteY5" fmla="*/ 0 h 7703825"/>
              <a:gd name="connsiteX0" fmla="*/ 9306158 w 11170969"/>
              <a:gd name="connsiteY0" fmla="*/ 0 h 7792471"/>
              <a:gd name="connsiteX1" fmla="*/ 10908554 w 11170969"/>
              <a:gd name="connsiteY1" fmla="*/ 8766 h 7792471"/>
              <a:gd name="connsiteX2" fmla="*/ 10194929 w 11170969"/>
              <a:gd name="connsiteY2" fmla="*/ 6948942 h 7792471"/>
              <a:gd name="connsiteX3" fmla="*/ 0 w 11170969"/>
              <a:gd name="connsiteY3" fmla="*/ 6904860 h 7792471"/>
              <a:gd name="connsiteX4" fmla="*/ 9306158 w 11170969"/>
              <a:gd name="connsiteY4" fmla="*/ 0 h 7792471"/>
              <a:gd name="connsiteX0" fmla="*/ 9306158 w 11291785"/>
              <a:gd name="connsiteY0" fmla="*/ 0 h 7792471"/>
              <a:gd name="connsiteX1" fmla="*/ 10908554 w 11291785"/>
              <a:gd name="connsiteY1" fmla="*/ 8766 h 7792471"/>
              <a:gd name="connsiteX2" fmla="*/ 10194929 w 11291785"/>
              <a:gd name="connsiteY2" fmla="*/ 6948942 h 7792471"/>
              <a:gd name="connsiteX3" fmla="*/ 0 w 11291785"/>
              <a:gd name="connsiteY3" fmla="*/ 6904860 h 7792471"/>
              <a:gd name="connsiteX4" fmla="*/ 9306158 w 11291785"/>
              <a:gd name="connsiteY4" fmla="*/ 0 h 7792471"/>
              <a:gd name="connsiteX0" fmla="*/ 9306158 w 10935063"/>
              <a:gd name="connsiteY0" fmla="*/ 0 h 7792471"/>
              <a:gd name="connsiteX1" fmla="*/ 10908554 w 10935063"/>
              <a:gd name="connsiteY1" fmla="*/ 8766 h 7792471"/>
              <a:gd name="connsiteX2" fmla="*/ 10194929 w 10935063"/>
              <a:gd name="connsiteY2" fmla="*/ 6948942 h 7792471"/>
              <a:gd name="connsiteX3" fmla="*/ 0 w 10935063"/>
              <a:gd name="connsiteY3" fmla="*/ 6904860 h 7792471"/>
              <a:gd name="connsiteX4" fmla="*/ 9306158 w 10935063"/>
              <a:gd name="connsiteY4" fmla="*/ 0 h 7792471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7431907"/>
              <a:gd name="connsiteX1" fmla="*/ 10908554 w 10935063"/>
              <a:gd name="connsiteY1" fmla="*/ 8766 h 7431907"/>
              <a:gd name="connsiteX2" fmla="*/ 10194929 w 10935063"/>
              <a:gd name="connsiteY2" fmla="*/ 6948942 h 7431907"/>
              <a:gd name="connsiteX3" fmla="*/ 0 w 10935063"/>
              <a:gd name="connsiteY3" fmla="*/ 6904860 h 7431907"/>
              <a:gd name="connsiteX4" fmla="*/ 9306158 w 10935063"/>
              <a:gd name="connsiteY4" fmla="*/ 0 h 7431907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35063"/>
              <a:gd name="connsiteY0" fmla="*/ 0 h 6948942"/>
              <a:gd name="connsiteX1" fmla="*/ 10908554 w 10935063"/>
              <a:gd name="connsiteY1" fmla="*/ 8766 h 6948942"/>
              <a:gd name="connsiteX2" fmla="*/ 10194929 w 10935063"/>
              <a:gd name="connsiteY2" fmla="*/ 6948942 h 6948942"/>
              <a:gd name="connsiteX3" fmla="*/ 0 w 10935063"/>
              <a:gd name="connsiteY3" fmla="*/ 6904860 h 6948942"/>
              <a:gd name="connsiteX4" fmla="*/ 9306158 w 10935063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7003973"/>
              <a:gd name="connsiteX1" fmla="*/ 10908554 w 10908554"/>
              <a:gd name="connsiteY1" fmla="*/ 8766 h 7003973"/>
              <a:gd name="connsiteX2" fmla="*/ 10194929 w 10908554"/>
              <a:gd name="connsiteY2" fmla="*/ 6948942 h 7003973"/>
              <a:gd name="connsiteX3" fmla="*/ 10033684 w 10908554"/>
              <a:gd name="connsiteY3" fmla="*/ 7003594 h 7003973"/>
              <a:gd name="connsiteX4" fmla="*/ 0 w 10908554"/>
              <a:gd name="connsiteY4" fmla="*/ 6904860 h 7003973"/>
              <a:gd name="connsiteX5" fmla="*/ 9306158 w 10908554"/>
              <a:gd name="connsiteY5" fmla="*/ 0 h 7003973"/>
              <a:gd name="connsiteX0" fmla="*/ 9306158 w 10908554"/>
              <a:gd name="connsiteY0" fmla="*/ 0 h 6975211"/>
              <a:gd name="connsiteX1" fmla="*/ 10908554 w 10908554"/>
              <a:gd name="connsiteY1" fmla="*/ 8766 h 6975211"/>
              <a:gd name="connsiteX2" fmla="*/ 10194929 w 10908554"/>
              <a:gd name="connsiteY2" fmla="*/ 6948942 h 6975211"/>
              <a:gd name="connsiteX3" fmla="*/ 9728884 w 10908554"/>
              <a:gd name="connsiteY3" fmla="*/ 6974566 h 6975211"/>
              <a:gd name="connsiteX4" fmla="*/ 0 w 10908554"/>
              <a:gd name="connsiteY4" fmla="*/ 6904860 h 6975211"/>
              <a:gd name="connsiteX5" fmla="*/ 9306158 w 10908554"/>
              <a:gd name="connsiteY5" fmla="*/ 0 h 6975211"/>
              <a:gd name="connsiteX0" fmla="*/ 9306158 w 10908554"/>
              <a:gd name="connsiteY0" fmla="*/ 0 h 7792471"/>
              <a:gd name="connsiteX1" fmla="*/ 10908554 w 10908554"/>
              <a:gd name="connsiteY1" fmla="*/ 8766 h 7792471"/>
              <a:gd name="connsiteX2" fmla="*/ 10194929 w 10908554"/>
              <a:gd name="connsiteY2" fmla="*/ 6948942 h 7792471"/>
              <a:gd name="connsiteX3" fmla="*/ 0 w 10908554"/>
              <a:gd name="connsiteY3" fmla="*/ 6904860 h 7792471"/>
              <a:gd name="connsiteX4" fmla="*/ 9306158 w 10908554"/>
              <a:gd name="connsiteY4" fmla="*/ 0 h 7792471"/>
              <a:gd name="connsiteX0" fmla="*/ 9306158 w 10908554"/>
              <a:gd name="connsiteY0" fmla="*/ 0 h 7426225"/>
              <a:gd name="connsiteX1" fmla="*/ 10908554 w 10908554"/>
              <a:gd name="connsiteY1" fmla="*/ 8766 h 7426225"/>
              <a:gd name="connsiteX2" fmla="*/ 10194929 w 10908554"/>
              <a:gd name="connsiteY2" fmla="*/ 6948942 h 7426225"/>
              <a:gd name="connsiteX3" fmla="*/ 0 w 10908554"/>
              <a:gd name="connsiteY3" fmla="*/ 6904860 h 7426225"/>
              <a:gd name="connsiteX4" fmla="*/ 9306158 w 10908554"/>
              <a:gd name="connsiteY4" fmla="*/ 0 h 7426225"/>
              <a:gd name="connsiteX0" fmla="*/ 9306158 w 10908554"/>
              <a:gd name="connsiteY0" fmla="*/ 0 h 6948942"/>
              <a:gd name="connsiteX1" fmla="*/ 10908554 w 10908554"/>
              <a:gd name="connsiteY1" fmla="*/ 8766 h 6948942"/>
              <a:gd name="connsiteX2" fmla="*/ 10194929 w 10908554"/>
              <a:gd name="connsiteY2" fmla="*/ 6948942 h 6948942"/>
              <a:gd name="connsiteX3" fmla="*/ 0 w 10908554"/>
              <a:gd name="connsiteY3" fmla="*/ 6904860 h 6948942"/>
              <a:gd name="connsiteX4" fmla="*/ 9306158 w 10908554"/>
              <a:gd name="connsiteY4" fmla="*/ 0 h 6948942"/>
              <a:gd name="connsiteX0" fmla="*/ 9306158 w 10908554"/>
              <a:gd name="connsiteY0" fmla="*/ 0 h 6919913"/>
              <a:gd name="connsiteX1" fmla="*/ 10908554 w 10908554"/>
              <a:gd name="connsiteY1" fmla="*/ 8766 h 6919913"/>
              <a:gd name="connsiteX2" fmla="*/ 10223957 w 10908554"/>
              <a:gd name="connsiteY2" fmla="*/ 6919913 h 6919913"/>
              <a:gd name="connsiteX3" fmla="*/ 0 w 10908554"/>
              <a:gd name="connsiteY3" fmla="*/ 6904860 h 6919913"/>
              <a:gd name="connsiteX4" fmla="*/ 9306158 w 10908554"/>
              <a:gd name="connsiteY4" fmla="*/ 0 h 6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554" h="6919913">
                <a:moveTo>
                  <a:pt x="9306158" y="0"/>
                </a:moveTo>
                <a:lnTo>
                  <a:pt x="10908554" y="8766"/>
                </a:lnTo>
                <a:lnTo>
                  <a:pt x="10223957" y="6919913"/>
                </a:lnTo>
                <a:lnTo>
                  <a:pt x="0" y="6904860"/>
                </a:lnTo>
                <a:lnTo>
                  <a:pt x="9306158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62000"/>
                </a:schemeClr>
              </a:gs>
              <a:gs pos="67000">
                <a:schemeClr val="accent3"/>
              </a:gs>
              <a:gs pos="27000">
                <a:schemeClr val="accent3"/>
              </a:gs>
              <a:gs pos="100000">
                <a:schemeClr val="accent4">
                  <a:alpha val="6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38E65-66AD-40BB-89E3-098625797F9C}"/>
              </a:ext>
            </a:extLst>
          </p:cNvPr>
          <p:cNvSpPr/>
          <p:nvPr userDrawn="1"/>
        </p:nvSpPr>
        <p:spPr>
          <a:xfrm>
            <a:off x="8087678" y="5294976"/>
            <a:ext cx="3601402" cy="433709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  <a:gd name="connsiteX0" fmla="*/ 2222649 w 2324683"/>
              <a:gd name="connsiteY0" fmla="*/ 428508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22649 w 2324683"/>
              <a:gd name="connsiteY4" fmla="*/ 428508 h 452139"/>
              <a:gd name="connsiteX0" fmla="*/ 2249201 w 2324683"/>
              <a:gd name="connsiteY0" fmla="*/ 448386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49201 w 2324683"/>
              <a:gd name="connsiteY4" fmla="*/ 448386 h 452139"/>
              <a:gd name="connsiteX0" fmla="*/ 2189461 w 2264943"/>
              <a:gd name="connsiteY0" fmla="*/ 438446 h 442199"/>
              <a:gd name="connsiteX1" fmla="*/ 26347 w 2264943"/>
              <a:gd name="connsiteY1" fmla="*/ 442199 h 442199"/>
              <a:gd name="connsiteX2" fmla="*/ 0 w 2264943"/>
              <a:gd name="connsiteY2" fmla="*/ 0 h 442199"/>
              <a:gd name="connsiteX3" fmla="*/ 2264943 w 2264943"/>
              <a:gd name="connsiteY3" fmla="*/ 35528 h 442199"/>
              <a:gd name="connsiteX4" fmla="*/ 2189461 w 2264943"/>
              <a:gd name="connsiteY4" fmla="*/ 438446 h 442199"/>
              <a:gd name="connsiteX0" fmla="*/ 2196303 w 2271785"/>
              <a:gd name="connsiteY0" fmla="*/ 438446 h 438446"/>
              <a:gd name="connsiteX1" fmla="*/ 0 w 2271785"/>
              <a:gd name="connsiteY1" fmla="*/ 352746 h 438446"/>
              <a:gd name="connsiteX2" fmla="*/ 6842 w 2271785"/>
              <a:gd name="connsiteY2" fmla="*/ 0 h 438446"/>
              <a:gd name="connsiteX3" fmla="*/ 2271785 w 2271785"/>
              <a:gd name="connsiteY3" fmla="*/ 35528 h 438446"/>
              <a:gd name="connsiteX4" fmla="*/ 2196303 w 2271785"/>
              <a:gd name="connsiteY4" fmla="*/ 438446 h 438446"/>
              <a:gd name="connsiteX0" fmla="*/ 2202664 w 2278146"/>
              <a:gd name="connsiteY0" fmla="*/ 438446 h 438446"/>
              <a:gd name="connsiteX1" fmla="*/ 0 w 2278146"/>
              <a:gd name="connsiteY1" fmla="*/ 405134 h 438446"/>
              <a:gd name="connsiteX2" fmla="*/ 13203 w 2278146"/>
              <a:gd name="connsiteY2" fmla="*/ 0 h 438446"/>
              <a:gd name="connsiteX3" fmla="*/ 2278146 w 2278146"/>
              <a:gd name="connsiteY3" fmla="*/ 35528 h 438446"/>
              <a:gd name="connsiteX4" fmla="*/ 2202664 w 2278146"/>
              <a:gd name="connsiteY4" fmla="*/ 438446 h 438446"/>
              <a:gd name="connsiteX0" fmla="*/ 2202664 w 2278146"/>
              <a:gd name="connsiteY0" fmla="*/ 402918 h 402918"/>
              <a:gd name="connsiteX1" fmla="*/ 0 w 2278146"/>
              <a:gd name="connsiteY1" fmla="*/ 369606 h 402918"/>
              <a:gd name="connsiteX2" fmla="*/ 48190 w 2278146"/>
              <a:gd name="connsiteY2" fmla="*/ 21622 h 402918"/>
              <a:gd name="connsiteX3" fmla="*/ 2278146 w 2278146"/>
              <a:gd name="connsiteY3" fmla="*/ 0 h 402918"/>
              <a:gd name="connsiteX4" fmla="*/ 2202664 w 2278146"/>
              <a:gd name="connsiteY4" fmla="*/ 402918 h 402918"/>
              <a:gd name="connsiteX0" fmla="*/ 2202664 w 2278146"/>
              <a:gd name="connsiteY0" fmla="*/ 417206 h 417206"/>
              <a:gd name="connsiteX1" fmla="*/ 0 w 2278146"/>
              <a:gd name="connsiteY1" fmla="*/ 383894 h 417206"/>
              <a:gd name="connsiteX2" fmla="*/ 48190 w 2278146"/>
              <a:gd name="connsiteY2" fmla="*/ 35910 h 417206"/>
              <a:gd name="connsiteX3" fmla="*/ 2278146 w 2278146"/>
              <a:gd name="connsiteY3" fmla="*/ 0 h 417206"/>
              <a:gd name="connsiteX4" fmla="*/ 2202664 w 2278146"/>
              <a:gd name="connsiteY4" fmla="*/ 417206 h 417206"/>
              <a:gd name="connsiteX0" fmla="*/ 2212206 w 2278146"/>
              <a:gd name="connsiteY0" fmla="*/ 431494 h 431494"/>
              <a:gd name="connsiteX1" fmla="*/ 0 w 2278146"/>
              <a:gd name="connsiteY1" fmla="*/ 383894 h 431494"/>
              <a:gd name="connsiteX2" fmla="*/ 48190 w 2278146"/>
              <a:gd name="connsiteY2" fmla="*/ 35910 h 431494"/>
              <a:gd name="connsiteX3" fmla="*/ 2278146 w 2278146"/>
              <a:gd name="connsiteY3" fmla="*/ 0 h 431494"/>
              <a:gd name="connsiteX4" fmla="*/ 2212206 w 2278146"/>
              <a:gd name="connsiteY4" fmla="*/ 431494 h 431494"/>
              <a:gd name="connsiteX0" fmla="*/ 2236109 w 2302049"/>
              <a:gd name="connsiteY0" fmla="*/ 481309 h 481309"/>
              <a:gd name="connsiteX1" fmla="*/ 23903 w 2302049"/>
              <a:gd name="connsiteY1" fmla="*/ 433709 h 481309"/>
              <a:gd name="connsiteX2" fmla="*/ 0 w 2302049"/>
              <a:gd name="connsiteY2" fmla="*/ 0 h 481309"/>
              <a:gd name="connsiteX3" fmla="*/ 2302049 w 2302049"/>
              <a:gd name="connsiteY3" fmla="*/ 49815 h 481309"/>
              <a:gd name="connsiteX4" fmla="*/ 2236109 w 2302049"/>
              <a:gd name="connsiteY4" fmla="*/ 481309 h 481309"/>
              <a:gd name="connsiteX0" fmla="*/ 2236109 w 2274484"/>
              <a:gd name="connsiteY0" fmla="*/ 481309 h 481309"/>
              <a:gd name="connsiteX1" fmla="*/ 23903 w 2274484"/>
              <a:gd name="connsiteY1" fmla="*/ 433709 h 481309"/>
              <a:gd name="connsiteX2" fmla="*/ 0 w 2274484"/>
              <a:gd name="connsiteY2" fmla="*/ 0 h 481309"/>
              <a:gd name="connsiteX3" fmla="*/ 2274484 w 2274484"/>
              <a:gd name="connsiteY3" fmla="*/ 148240 h 481309"/>
              <a:gd name="connsiteX4" fmla="*/ 2236109 w 2274484"/>
              <a:gd name="connsiteY4" fmla="*/ 481309 h 481309"/>
              <a:gd name="connsiteX0" fmla="*/ 2233989 w 2274484"/>
              <a:gd name="connsiteY0" fmla="*/ 455909 h 455909"/>
              <a:gd name="connsiteX1" fmla="*/ 23903 w 2274484"/>
              <a:gd name="connsiteY1" fmla="*/ 433709 h 455909"/>
              <a:gd name="connsiteX2" fmla="*/ 0 w 2274484"/>
              <a:gd name="connsiteY2" fmla="*/ 0 h 455909"/>
              <a:gd name="connsiteX3" fmla="*/ 2274484 w 2274484"/>
              <a:gd name="connsiteY3" fmla="*/ 148240 h 455909"/>
              <a:gd name="connsiteX4" fmla="*/ 2233989 w 2274484"/>
              <a:gd name="connsiteY4" fmla="*/ 455909 h 455909"/>
              <a:gd name="connsiteX0" fmla="*/ 2233989 w 2329614"/>
              <a:gd name="connsiteY0" fmla="*/ 455909 h 455909"/>
              <a:gd name="connsiteX1" fmla="*/ 23903 w 2329614"/>
              <a:gd name="connsiteY1" fmla="*/ 433709 h 455909"/>
              <a:gd name="connsiteX2" fmla="*/ 0 w 2329614"/>
              <a:gd name="connsiteY2" fmla="*/ 0 h 455909"/>
              <a:gd name="connsiteX3" fmla="*/ 2329614 w 2329614"/>
              <a:gd name="connsiteY3" fmla="*/ 132365 h 455909"/>
              <a:gd name="connsiteX4" fmla="*/ 2233989 w 2329614"/>
              <a:gd name="connsiteY4" fmla="*/ 455909 h 455909"/>
              <a:gd name="connsiteX0" fmla="*/ 2233989 w 2333855"/>
              <a:gd name="connsiteY0" fmla="*/ 455909 h 455909"/>
              <a:gd name="connsiteX1" fmla="*/ 23903 w 2333855"/>
              <a:gd name="connsiteY1" fmla="*/ 433709 h 455909"/>
              <a:gd name="connsiteX2" fmla="*/ 0 w 2333855"/>
              <a:gd name="connsiteY2" fmla="*/ 0 h 455909"/>
              <a:gd name="connsiteX3" fmla="*/ 2333855 w 2333855"/>
              <a:gd name="connsiteY3" fmla="*/ 68865 h 455909"/>
              <a:gd name="connsiteX4" fmla="*/ 2233989 w 2333855"/>
              <a:gd name="connsiteY4" fmla="*/ 455909 h 455909"/>
              <a:gd name="connsiteX0" fmla="*/ 2242471 w 2333855"/>
              <a:gd name="connsiteY0" fmla="*/ 417809 h 433709"/>
              <a:gd name="connsiteX1" fmla="*/ 23903 w 2333855"/>
              <a:gd name="connsiteY1" fmla="*/ 433709 h 433709"/>
              <a:gd name="connsiteX2" fmla="*/ 0 w 2333855"/>
              <a:gd name="connsiteY2" fmla="*/ 0 h 433709"/>
              <a:gd name="connsiteX3" fmla="*/ 2333855 w 2333855"/>
              <a:gd name="connsiteY3" fmla="*/ 68865 h 433709"/>
              <a:gd name="connsiteX4" fmla="*/ 2242471 w 2333855"/>
              <a:gd name="connsiteY4" fmla="*/ 417809 h 433709"/>
              <a:gd name="connsiteX0" fmla="*/ 2242471 w 2333855"/>
              <a:gd name="connsiteY0" fmla="*/ 417809 h 433709"/>
              <a:gd name="connsiteX1" fmla="*/ 23903 w 2333855"/>
              <a:gd name="connsiteY1" fmla="*/ 433709 h 433709"/>
              <a:gd name="connsiteX2" fmla="*/ 0 w 2333855"/>
              <a:gd name="connsiteY2" fmla="*/ 0 h 433709"/>
              <a:gd name="connsiteX3" fmla="*/ 2333855 w 2333855"/>
              <a:gd name="connsiteY3" fmla="*/ 68865 h 433709"/>
              <a:gd name="connsiteX4" fmla="*/ 2242471 w 2333855"/>
              <a:gd name="connsiteY4" fmla="*/ 417809 h 433709"/>
              <a:gd name="connsiteX0" fmla="*/ 2208545 w 2333855"/>
              <a:gd name="connsiteY0" fmla="*/ 398759 h 433709"/>
              <a:gd name="connsiteX1" fmla="*/ 23903 w 2333855"/>
              <a:gd name="connsiteY1" fmla="*/ 433709 h 433709"/>
              <a:gd name="connsiteX2" fmla="*/ 0 w 2333855"/>
              <a:gd name="connsiteY2" fmla="*/ 0 h 433709"/>
              <a:gd name="connsiteX3" fmla="*/ 2333855 w 2333855"/>
              <a:gd name="connsiteY3" fmla="*/ 68865 h 433709"/>
              <a:gd name="connsiteX4" fmla="*/ 2208545 w 2333855"/>
              <a:gd name="connsiteY4" fmla="*/ 398759 h 433709"/>
              <a:gd name="connsiteX0" fmla="*/ 2208545 w 2340216"/>
              <a:gd name="connsiteY0" fmla="*/ 398759 h 433709"/>
              <a:gd name="connsiteX1" fmla="*/ 23903 w 2340216"/>
              <a:gd name="connsiteY1" fmla="*/ 433709 h 433709"/>
              <a:gd name="connsiteX2" fmla="*/ 0 w 2340216"/>
              <a:gd name="connsiteY2" fmla="*/ 0 h 433709"/>
              <a:gd name="connsiteX3" fmla="*/ 2340216 w 2340216"/>
              <a:gd name="connsiteY3" fmla="*/ 97440 h 433709"/>
              <a:gd name="connsiteX4" fmla="*/ 2208545 w 2340216"/>
              <a:gd name="connsiteY4" fmla="*/ 398759 h 433709"/>
              <a:gd name="connsiteX0" fmla="*/ 2238254 w 2340216"/>
              <a:gd name="connsiteY0" fmla="*/ 413999 h 433709"/>
              <a:gd name="connsiteX1" fmla="*/ 23903 w 2340216"/>
              <a:gd name="connsiteY1" fmla="*/ 433709 h 433709"/>
              <a:gd name="connsiteX2" fmla="*/ 0 w 2340216"/>
              <a:gd name="connsiteY2" fmla="*/ 0 h 433709"/>
              <a:gd name="connsiteX3" fmla="*/ 2340216 w 2340216"/>
              <a:gd name="connsiteY3" fmla="*/ 97440 h 433709"/>
              <a:gd name="connsiteX4" fmla="*/ 2238254 w 2340216"/>
              <a:gd name="connsiteY4" fmla="*/ 413999 h 433709"/>
              <a:gd name="connsiteX0" fmla="*/ 2238254 w 2340216"/>
              <a:gd name="connsiteY0" fmla="*/ 413999 h 433709"/>
              <a:gd name="connsiteX1" fmla="*/ 23903 w 2340216"/>
              <a:gd name="connsiteY1" fmla="*/ 433709 h 433709"/>
              <a:gd name="connsiteX2" fmla="*/ 0 w 2340216"/>
              <a:gd name="connsiteY2" fmla="*/ 0 h 433709"/>
              <a:gd name="connsiteX3" fmla="*/ 2340216 w 2340216"/>
              <a:gd name="connsiteY3" fmla="*/ 97440 h 433709"/>
              <a:gd name="connsiteX4" fmla="*/ 2238254 w 2340216"/>
              <a:gd name="connsiteY4" fmla="*/ 413999 h 433709"/>
              <a:gd name="connsiteX0" fmla="*/ 2238254 w 2340216"/>
              <a:gd name="connsiteY0" fmla="*/ 413999 h 433709"/>
              <a:gd name="connsiteX1" fmla="*/ 23903 w 2340216"/>
              <a:gd name="connsiteY1" fmla="*/ 433709 h 433709"/>
              <a:gd name="connsiteX2" fmla="*/ 0 w 2340216"/>
              <a:gd name="connsiteY2" fmla="*/ 0 h 433709"/>
              <a:gd name="connsiteX3" fmla="*/ 2340216 w 2340216"/>
              <a:gd name="connsiteY3" fmla="*/ 97440 h 433709"/>
              <a:gd name="connsiteX4" fmla="*/ 2238254 w 2340216"/>
              <a:gd name="connsiteY4" fmla="*/ 413999 h 43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0216" h="433709">
                <a:moveTo>
                  <a:pt x="2238254" y="413999"/>
                </a:moveTo>
                <a:lnTo>
                  <a:pt x="23903" y="433709"/>
                </a:lnTo>
                <a:lnTo>
                  <a:pt x="0" y="0"/>
                </a:lnTo>
                <a:lnTo>
                  <a:pt x="2340216" y="97440"/>
                </a:lnTo>
                <a:lnTo>
                  <a:pt x="2238254" y="413999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lIns="108000" tIns="108000" rtlCol="0" anchor="ctr"/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</a:pPr>
            <a:endParaRPr lang="ru-RU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43E2EEED-BD30-4CEB-A5FD-7A0F32DF74E0}"/>
              </a:ext>
            </a:extLst>
          </p:cNvPr>
          <p:cNvSpPr/>
          <p:nvPr userDrawn="1"/>
        </p:nvSpPr>
        <p:spPr>
          <a:xfrm>
            <a:off x="4307228" y="5308600"/>
            <a:ext cx="3550898" cy="431494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  <a:gd name="connsiteX0" fmla="*/ 2222649 w 2324683"/>
              <a:gd name="connsiteY0" fmla="*/ 428508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22649 w 2324683"/>
              <a:gd name="connsiteY4" fmla="*/ 428508 h 452139"/>
              <a:gd name="connsiteX0" fmla="*/ 2249201 w 2324683"/>
              <a:gd name="connsiteY0" fmla="*/ 448386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49201 w 2324683"/>
              <a:gd name="connsiteY4" fmla="*/ 448386 h 452139"/>
              <a:gd name="connsiteX0" fmla="*/ 2189461 w 2264943"/>
              <a:gd name="connsiteY0" fmla="*/ 438446 h 442199"/>
              <a:gd name="connsiteX1" fmla="*/ 26347 w 2264943"/>
              <a:gd name="connsiteY1" fmla="*/ 442199 h 442199"/>
              <a:gd name="connsiteX2" fmla="*/ 0 w 2264943"/>
              <a:gd name="connsiteY2" fmla="*/ 0 h 442199"/>
              <a:gd name="connsiteX3" fmla="*/ 2264943 w 2264943"/>
              <a:gd name="connsiteY3" fmla="*/ 35528 h 442199"/>
              <a:gd name="connsiteX4" fmla="*/ 2189461 w 2264943"/>
              <a:gd name="connsiteY4" fmla="*/ 438446 h 442199"/>
              <a:gd name="connsiteX0" fmla="*/ 2196303 w 2271785"/>
              <a:gd name="connsiteY0" fmla="*/ 438446 h 438446"/>
              <a:gd name="connsiteX1" fmla="*/ 0 w 2271785"/>
              <a:gd name="connsiteY1" fmla="*/ 352746 h 438446"/>
              <a:gd name="connsiteX2" fmla="*/ 6842 w 2271785"/>
              <a:gd name="connsiteY2" fmla="*/ 0 h 438446"/>
              <a:gd name="connsiteX3" fmla="*/ 2271785 w 2271785"/>
              <a:gd name="connsiteY3" fmla="*/ 35528 h 438446"/>
              <a:gd name="connsiteX4" fmla="*/ 2196303 w 2271785"/>
              <a:gd name="connsiteY4" fmla="*/ 438446 h 438446"/>
              <a:gd name="connsiteX0" fmla="*/ 2202664 w 2278146"/>
              <a:gd name="connsiteY0" fmla="*/ 438446 h 438446"/>
              <a:gd name="connsiteX1" fmla="*/ 0 w 2278146"/>
              <a:gd name="connsiteY1" fmla="*/ 405134 h 438446"/>
              <a:gd name="connsiteX2" fmla="*/ 13203 w 2278146"/>
              <a:gd name="connsiteY2" fmla="*/ 0 h 438446"/>
              <a:gd name="connsiteX3" fmla="*/ 2278146 w 2278146"/>
              <a:gd name="connsiteY3" fmla="*/ 35528 h 438446"/>
              <a:gd name="connsiteX4" fmla="*/ 2202664 w 2278146"/>
              <a:gd name="connsiteY4" fmla="*/ 438446 h 438446"/>
              <a:gd name="connsiteX0" fmla="*/ 2202664 w 2278146"/>
              <a:gd name="connsiteY0" fmla="*/ 402918 h 402918"/>
              <a:gd name="connsiteX1" fmla="*/ 0 w 2278146"/>
              <a:gd name="connsiteY1" fmla="*/ 369606 h 402918"/>
              <a:gd name="connsiteX2" fmla="*/ 48190 w 2278146"/>
              <a:gd name="connsiteY2" fmla="*/ 21622 h 402918"/>
              <a:gd name="connsiteX3" fmla="*/ 2278146 w 2278146"/>
              <a:gd name="connsiteY3" fmla="*/ 0 h 402918"/>
              <a:gd name="connsiteX4" fmla="*/ 2202664 w 2278146"/>
              <a:gd name="connsiteY4" fmla="*/ 402918 h 402918"/>
              <a:gd name="connsiteX0" fmla="*/ 2202664 w 2278146"/>
              <a:gd name="connsiteY0" fmla="*/ 417206 h 417206"/>
              <a:gd name="connsiteX1" fmla="*/ 0 w 2278146"/>
              <a:gd name="connsiteY1" fmla="*/ 383894 h 417206"/>
              <a:gd name="connsiteX2" fmla="*/ 48190 w 2278146"/>
              <a:gd name="connsiteY2" fmla="*/ 35910 h 417206"/>
              <a:gd name="connsiteX3" fmla="*/ 2278146 w 2278146"/>
              <a:gd name="connsiteY3" fmla="*/ 0 h 417206"/>
              <a:gd name="connsiteX4" fmla="*/ 2202664 w 2278146"/>
              <a:gd name="connsiteY4" fmla="*/ 417206 h 417206"/>
              <a:gd name="connsiteX0" fmla="*/ 2212206 w 2278146"/>
              <a:gd name="connsiteY0" fmla="*/ 431494 h 431494"/>
              <a:gd name="connsiteX1" fmla="*/ 0 w 2278146"/>
              <a:gd name="connsiteY1" fmla="*/ 383894 h 431494"/>
              <a:gd name="connsiteX2" fmla="*/ 48190 w 2278146"/>
              <a:gd name="connsiteY2" fmla="*/ 35910 h 431494"/>
              <a:gd name="connsiteX3" fmla="*/ 2278146 w 2278146"/>
              <a:gd name="connsiteY3" fmla="*/ 0 h 431494"/>
              <a:gd name="connsiteX4" fmla="*/ 2212206 w 2278146"/>
              <a:gd name="connsiteY4" fmla="*/ 431494 h 43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146" h="431494">
                <a:moveTo>
                  <a:pt x="2212206" y="431494"/>
                </a:moveTo>
                <a:lnTo>
                  <a:pt x="0" y="383894"/>
                </a:lnTo>
                <a:lnTo>
                  <a:pt x="48190" y="35910"/>
                </a:lnTo>
                <a:lnTo>
                  <a:pt x="2278146" y="0"/>
                </a:lnTo>
                <a:lnTo>
                  <a:pt x="2212206" y="431494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lIns="108000" tIns="108000" rtlCol="0" anchor="ctr"/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</a:pPr>
            <a:endParaRPr lang="ru-RU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Рисунок 3">
            <a:extLst>
              <a:ext uri="{FF2B5EF4-FFF2-40B4-BE49-F238E27FC236}">
                <a16:creationId xmlns:a16="http://schemas.microsoft.com/office/drawing/2014/main" id="{E26968F4-4165-4381-9B57-1F0DBBE0B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084" y="1805594"/>
            <a:ext cx="3348280" cy="3225199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5D70DD02-00FF-42BB-8C3A-8D7BC83112C6}"/>
              </a:ext>
            </a:extLst>
          </p:cNvPr>
          <p:cNvSpPr/>
          <p:nvPr userDrawn="1"/>
        </p:nvSpPr>
        <p:spPr>
          <a:xfrm>
            <a:off x="552377" y="5222027"/>
            <a:ext cx="3638623" cy="5045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0BF4D35-2EB3-49E9-ABB5-FCDF02D94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5095" y="53689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E655034-1E55-43E9-85F3-4185BC3AAB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094" y="5816600"/>
            <a:ext cx="3338269" cy="25400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0" name="Рисунок 3">
            <a:extLst>
              <a:ext uri="{FF2B5EF4-FFF2-40B4-BE49-F238E27FC236}">
                <a16:creationId xmlns:a16="http://schemas.microsoft.com/office/drawing/2014/main" id="{7E3D281D-A04A-4B59-B5AC-7D3DE3E7AE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3725" y="1805594"/>
            <a:ext cx="3384550" cy="3225199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4BA3589-4501-49C4-88FB-3CE6AEB247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736" y="53689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2116BEC-02C9-4A47-B267-2CB2BF3B21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3735" y="5816600"/>
            <a:ext cx="3338269" cy="25400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F370D9C1-9760-4C6C-A839-8FECEC3CCB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8638" y="1805594"/>
            <a:ext cx="3348280" cy="3225199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8A6743D3-8DF3-471E-A849-BE411DF902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8649" y="5368923"/>
            <a:ext cx="3348038" cy="3222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1DDD7F1-9AE8-45FE-BE0B-A4A042F284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8648" y="5816600"/>
            <a:ext cx="3338269" cy="25400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4351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83FA68C-7AA7-4826-9C2D-5D10EC30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1830409"/>
            <a:ext cx="334803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3A37C4-0CEA-4619-BFDA-B1ABF9F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A09926F-608A-4267-BE06-CF3E797BEF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3726" y="1821854"/>
            <a:ext cx="7092950" cy="4415433"/>
          </a:xfrm>
          <a:prstGeom prst="roundRect">
            <a:avLst>
              <a:gd name="adj" fmla="val 5252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7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83FA68C-7AA7-4826-9C2D-5D10EC30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1830409"/>
            <a:ext cx="334803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3A37C4-0CEA-4619-BFDA-B1ABF9F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A09926F-608A-4267-BE06-CF3E797BEF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388" y="1821854"/>
            <a:ext cx="5221288" cy="4415433"/>
          </a:xfrm>
          <a:prstGeom prst="roundRect">
            <a:avLst>
              <a:gd name="adj" fmla="val 5252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89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0B5C801F-5A43-495C-9113-D215895248C0}"/>
              </a:ext>
            </a:extLst>
          </p:cNvPr>
          <p:cNvSpPr/>
          <p:nvPr userDrawn="1"/>
        </p:nvSpPr>
        <p:spPr>
          <a:xfrm>
            <a:off x="542608" y="435695"/>
            <a:ext cx="3457656" cy="452139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517F106-A236-4863-A00A-0DC97794CC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49275"/>
            <a:ext cx="2963862" cy="322263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CAEC3CD-C47C-4115-AACA-534C109C68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4" y="904131"/>
            <a:ext cx="3419475" cy="232666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 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E7A38C80-38BD-4115-9141-6F9452F346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986158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13" name="Заголовок 9">
            <a:extLst>
              <a:ext uri="{FF2B5EF4-FFF2-40B4-BE49-F238E27FC236}">
                <a16:creationId xmlns:a16="http://schemas.microsoft.com/office/drawing/2014/main" id="{2340F1C2-45B5-49DA-B81C-D3929FAD3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4581525"/>
            <a:ext cx="7496175" cy="1298025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  <a:r>
              <a:rPr lang="en-US" dirty="0"/>
              <a:t> </a:t>
            </a:r>
            <a:r>
              <a:rPr lang="ru-RU" dirty="0"/>
              <a:t>в несколько строк</a:t>
            </a:r>
          </a:p>
        </p:txBody>
      </p:sp>
      <p:pic>
        <p:nvPicPr>
          <p:cNvPr id="14" name="!!PHDays1_низ">
            <a:extLst>
              <a:ext uri="{FF2B5EF4-FFF2-40B4-BE49-F238E27FC236}">
                <a16:creationId xmlns:a16="http://schemas.microsoft.com/office/drawing/2014/main" id="{6134A83D-785A-4E23-BB9A-88F2A2B08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370396"/>
            <a:ext cx="2982340" cy="1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3A37C4-0CEA-4619-BFDA-B1ABF9F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A09926F-608A-4267-BE06-CF3E797BEF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5" y="1821854"/>
            <a:ext cx="10801351" cy="4415433"/>
          </a:xfrm>
          <a:prstGeom prst="roundRect">
            <a:avLst>
              <a:gd name="adj" fmla="val 5252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99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3139871-EF34-4974-A39F-D9CC0E2914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09861"/>
            <a:ext cx="1839912" cy="997196"/>
          </a:xfrm>
        </p:spPr>
        <p:txBody>
          <a:bodyPr wrap="square">
            <a:spAutoFit/>
          </a:bodyPr>
          <a:lstStyle>
            <a:lvl1pPr marL="0" indent="0">
              <a:buNone/>
              <a:defRPr sz="720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D50A1821-610E-4C47-A522-9FA12C17B8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24" y="5987989"/>
            <a:ext cx="7129462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D3ADDAC5-1E58-43D0-B8C5-9960582FF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4" y="5411046"/>
            <a:ext cx="7129463" cy="504508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раздела </a:t>
            </a:r>
          </a:p>
        </p:txBody>
      </p:sp>
      <p:pic>
        <p:nvPicPr>
          <p:cNvPr id="8" name="!!PHDays1_верх">
            <a:extLst>
              <a:ext uri="{FF2B5EF4-FFF2-40B4-BE49-F238E27FC236}">
                <a16:creationId xmlns:a16="http://schemas.microsoft.com/office/drawing/2014/main" id="{BF37637A-C12A-460E-BDA2-1EF966913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84196"/>
            <a:ext cx="2982340" cy="1979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C5929F-3890-431F-8DDD-47BDC22DF9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153" y="183348"/>
            <a:ext cx="4390321" cy="28187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15F2DA-9EA9-47CA-BC90-B3B3D45798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6600" y="2755670"/>
            <a:ext cx="2565400" cy="4235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3F33BE-E604-4D96-AFF4-843B383BFFF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361" y="2928873"/>
            <a:ext cx="4133239" cy="4339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C3AE18-15BE-44B6-86DD-E35AAD0DF87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870" y="2691404"/>
            <a:ext cx="1192097" cy="12517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B78807-EE2E-4C83-9679-8D042352A3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680" y="1812513"/>
            <a:ext cx="717035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9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3139871-EF34-4974-A39F-D9CC0E2914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09861"/>
            <a:ext cx="1839912" cy="997196"/>
          </a:xfrm>
        </p:spPr>
        <p:txBody>
          <a:bodyPr wrap="square">
            <a:spAutoFit/>
          </a:bodyPr>
          <a:lstStyle>
            <a:lvl1pPr marL="0" indent="0">
              <a:buNone/>
              <a:defRPr sz="720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D50A1821-610E-4C47-A522-9FA12C17B8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24" y="5987989"/>
            <a:ext cx="7129462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D3ADDAC5-1E58-43D0-B8C5-9960582FF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4" y="5411046"/>
            <a:ext cx="7129463" cy="504508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раздела </a:t>
            </a:r>
          </a:p>
        </p:txBody>
      </p:sp>
      <p:pic>
        <p:nvPicPr>
          <p:cNvPr id="8" name="!!PHDays1_верх">
            <a:extLst>
              <a:ext uri="{FF2B5EF4-FFF2-40B4-BE49-F238E27FC236}">
                <a16:creationId xmlns:a16="http://schemas.microsoft.com/office/drawing/2014/main" id="{BF37637A-C12A-460E-BDA2-1EF966913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84196"/>
            <a:ext cx="2982340" cy="1979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C5929F-3890-431F-8DDD-47BDC22DF9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153" y="183348"/>
            <a:ext cx="4390321" cy="28187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15F2DA-9EA9-47CA-BC90-B3B3D45798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6600" y="2755670"/>
            <a:ext cx="2565400" cy="4235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3F33BE-E604-4D96-AFF4-843B383BFFF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361" y="2928873"/>
            <a:ext cx="4133239" cy="4339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C3AE18-15BE-44B6-86DD-E35AAD0DF87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870" y="2691404"/>
            <a:ext cx="1192097" cy="12517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B78807-EE2E-4C83-9679-8D042352A3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680" y="1812513"/>
            <a:ext cx="717035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03363B19-A1A6-410C-A429-C41C1DF94B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09861"/>
            <a:ext cx="1839912" cy="997196"/>
          </a:xfrm>
        </p:spPr>
        <p:txBody>
          <a:bodyPr wrap="square">
            <a:spAutoFit/>
          </a:bodyPr>
          <a:lstStyle>
            <a:lvl1pPr marL="0" indent="0">
              <a:buNone/>
              <a:defRPr lang="ru-RU" sz="7200" kern="1200" dirty="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9F5A90A3-B597-46CB-80FD-C6AB43216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24" y="5987989"/>
            <a:ext cx="7129462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11" name="Заголовок 9">
            <a:extLst>
              <a:ext uri="{FF2B5EF4-FFF2-40B4-BE49-F238E27FC236}">
                <a16:creationId xmlns:a16="http://schemas.microsoft.com/office/drawing/2014/main" id="{3E99F6B2-E890-4235-9753-1A19555B7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4" y="5411046"/>
            <a:ext cx="7129463" cy="504508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раздела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BEA911-FBE5-43F0-92DC-17CFD3C95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811" y="1506818"/>
            <a:ext cx="4105026" cy="41224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12FF21-24FC-46E4-9A01-9E8D605376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33012">
            <a:off x="6135986" y="565744"/>
            <a:ext cx="3446665" cy="36189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3E547D-4510-43D8-9E45-F1F2409245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6999">
            <a:off x="5631842" y="-24221"/>
            <a:ext cx="2361194" cy="24297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B7C372-7B5F-446A-B8CA-E79C5612BCC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6742" y="811866"/>
            <a:ext cx="1985258" cy="25227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6621A8-A153-4559-A7DF-1A7E3BFF0F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810" y="620713"/>
            <a:ext cx="979540" cy="10285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62680F-7E73-405F-996C-817FF1E9484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288" y="3076089"/>
            <a:ext cx="672210" cy="70582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2F636CF-21F4-46B9-8439-9B0ED319266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363" y="378294"/>
            <a:ext cx="827197" cy="868557"/>
          </a:xfrm>
          <a:prstGeom prst="rect">
            <a:avLst/>
          </a:prstGeom>
        </p:spPr>
      </p:pic>
      <p:pic>
        <p:nvPicPr>
          <p:cNvPr id="19" name="!!PHDays2_низ">
            <a:extLst>
              <a:ext uri="{FF2B5EF4-FFF2-40B4-BE49-F238E27FC236}">
                <a16:creationId xmlns:a16="http://schemas.microsoft.com/office/drawing/2014/main" id="{E3E479CB-1CA8-4933-AD38-90676C9B35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5194" y="4292600"/>
            <a:ext cx="3094343" cy="19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8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">
            <a:extLst>
              <a:ext uri="{FF2B5EF4-FFF2-40B4-BE49-F238E27FC236}">
                <a16:creationId xmlns:a16="http://schemas.microsoft.com/office/drawing/2014/main" id="{0C0F77EE-A0DC-4ADF-AC06-408F59EE3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00066"/>
            <a:ext cx="1839912" cy="997196"/>
          </a:xfrm>
        </p:spPr>
        <p:txBody>
          <a:bodyPr wrap="square">
            <a:spAutoFit/>
          </a:bodyPr>
          <a:lstStyle>
            <a:lvl1pPr marL="0" indent="0">
              <a:buNone/>
              <a:defRPr lang="ru-RU" sz="7200" kern="1200" dirty="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dirty="0"/>
              <a:t>00</a:t>
            </a:r>
            <a:endParaRPr lang="ru-RU" dirty="0"/>
          </a:p>
        </p:txBody>
      </p:sp>
      <p:pic>
        <p:nvPicPr>
          <p:cNvPr id="12" name="!!PHDays2_низ">
            <a:extLst>
              <a:ext uri="{FF2B5EF4-FFF2-40B4-BE49-F238E27FC236}">
                <a16:creationId xmlns:a16="http://schemas.microsoft.com/office/drawing/2014/main" id="{0C6ED5C9-AB22-4D3A-A1E9-A0AD914912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194" y="4292600"/>
            <a:ext cx="3094343" cy="1944688"/>
          </a:xfrm>
          <a:prstGeom prst="rect">
            <a:avLst/>
          </a:prstGeom>
        </p:spPr>
      </p:pic>
      <p:sp>
        <p:nvSpPr>
          <p:cNvPr id="6" name="Текст 8">
            <a:extLst>
              <a:ext uri="{FF2B5EF4-FFF2-40B4-BE49-F238E27FC236}">
                <a16:creationId xmlns:a16="http://schemas.microsoft.com/office/drawing/2014/main" id="{E829F85C-B3A9-430E-BC97-61BA9F0BB0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24" y="5987989"/>
            <a:ext cx="7129462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704793A1-B7B6-40C8-95D5-A781FCD61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4" y="5411046"/>
            <a:ext cx="7129463" cy="504508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раздела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4C80E9-1C61-4F4F-9676-66B9113FA9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823" y="1296565"/>
            <a:ext cx="3101193" cy="19505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BD5414-19BA-4BDF-88B2-86C911203F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32968" y="-1702188"/>
            <a:ext cx="2356848" cy="57612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CCFB22-67CD-4DC6-A3C7-FC5334E5AB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495" y="745826"/>
            <a:ext cx="771767" cy="8103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FF3FA3-F9B4-4337-9EF1-807FAAE2ED7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225" y="2821677"/>
            <a:ext cx="1156806" cy="12146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FE4E4E-0B09-464D-97AB-A124ACA4D19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79" y="343169"/>
            <a:ext cx="539695" cy="5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">
            <a:extLst>
              <a:ext uri="{FF2B5EF4-FFF2-40B4-BE49-F238E27FC236}">
                <a16:creationId xmlns:a16="http://schemas.microsoft.com/office/drawing/2014/main" id="{F52A6343-9160-4BEC-8FF6-E46FBE4493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00837"/>
            <a:ext cx="1839912" cy="997196"/>
          </a:xfrm>
        </p:spPr>
        <p:txBody>
          <a:bodyPr wrap="square">
            <a:spAutoFit/>
          </a:bodyPr>
          <a:lstStyle>
            <a:lvl1pPr marL="0" indent="0">
              <a:buNone/>
              <a:defRPr lang="ru-RU" sz="7200" kern="1200" dirty="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dirty="0"/>
              <a:t>00</a:t>
            </a:r>
            <a:endParaRPr lang="ru-RU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8356C087-C354-480D-8848-7D3EE8169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24" y="5987989"/>
            <a:ext cx="7129462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CFBA1AD8-2990-4AAE-9A58-938BA4152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4" y="5411046"/>
            <a:ext cx="7129463" cy="504508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раздела </a:t>
            </a:r>
          </a:p>
        </p:txBody>
      </p:sp>
      <p:pic>
        <p:nvPicPr>
          <p:cNvPr id="7" name="!!PHDays1_верх">
            <a:extLst>
              <a:ext uri="{FF2B5EF4-FFF2-40B4-BE49-F238E27FC236}">
                <a16:creationId xmlns:a16="http://schemas.microsoft.com/office/drawing/2014/main" id="{3254FD13-A4AF-4FD5-81A9-560D0552F4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84196"/>
            <a:ext cx="2982340" cy="19796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B932D0-20F0-4770-8EF9-D6256C526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7317">
            <a:off x="5113261" y="1003866"/>
            <a:ext cx="3486350" cy="36316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3E6DF7-1A1C-4CD3-9E1E-9434C4538FF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335"/>
          <a:stretch/>
        </p:blipFill>
        <p:spPr>
          <a:xfrm>
            <a:off x="7799387" y="4122113"/>
            <a:ext cx="4392613" cy="27358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06741F-7767-4827-AB1C-0E0A6B39261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622" y="3748943"/>
            <a:ext cx="1333336" cy="14000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6E7820-10B0-4B01-87E0-EFBB88C9B46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311" y="1362350"/>
            <a:ext cx="950139" cy="9976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3B8EB9A-514B-4A82-92A5-AE849048A47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9372" y="3429000"/>
            <a:ext cx="609414" cy="6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FB2D0F-F37A-4D20-A4CF-522DBC25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7685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пасибо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5BF28D-858C-493C-9819-49EDB896D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711486"/>
            <a:ext cx="5221287" cy="709874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Спасибо!</a:t>
            </a:r>
          </a:p>
        </p:txBody>
      </p:sp>
      <p:pic>
        <p:nvPicPr>
          <p:cNvPr id="5" name="!!Технологии">
            <a:extLst>
              <a:ext uri="{FF2B5EF4-FFF2-40B4-BE49-F238E27FC236}">
                <a16:creationId xmlns:a16="http://schemas.microsoft.com/office/drawing/2014/main" id="{25AF5830-1FA2-4810-BFDF-D338AE2F4C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00" y="468221"/>
            <a:ext cx="3598863" cy="17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8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Спике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A91C539-1D72-44C6-9FD3-A7F720F8E0BC}"/>
              </a:ext>
            </a:extLst>
          </p:cNvPr>
          <p:cNvSpPr/>
          <p:nvPr userDrawn="1"/>
        </p:nvSpPr>
        <p:spPr>
          <a:xfrm>
            <a:off x="5893679" y="-38858"/>
            <a:ext cx="6298321" cy="6903753"/>
          </a:xfrm>
          <a:custGeom>
            <a:avLst/>
            <a:gdLst>
              <a:gd name="connsiteX0" fmla="*/ 0 w 7629387"/>
              <a:gd name="connsiteY0" fmla="*/ 0 h 6858000"/>
              <a:gd name="connsiteX1" fmla="*/ 22631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0" fmla="*/ 0 w 7629387"/>
              <a:gd name="connsiteY0" fmla="*/ 0 h 6858000"/>
              <a:gd name="connsiteX1" fmla="*/ 3317218 w 7629387"/>
              <a:gd name="connsiteY1" fmla="*/ 0 h 6858000"/>
              <a:gd name="connsiteX2" fmla="*/ 7629387 w 7629387"/>
              <a:gd name="connsiteY2" fmla="*/ 5744176 h 6858000"/>
              <a:gd name="connsiteX3" fmla="*/ 7629387 w 7629387"/>
              <a:gd name="connsiteY3" fmla="*/ 6858000 h 6858000"/>
              <a:gd name="connsiteX4" fmla="*/ 3332540 w 7629387"/>
              <a:gd name="connsiteY4" fmla="*/ 6858000 h 6858000"/>
              <a:gd name="connsiteX5" fmla="*/ 0 w 76293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5950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3332540 w 7642087"/>
              <a:gd name="connsiteY4" fmla="*/ 6858000 h 6858000"/>
              <a:gd name="connsiteX5" fmla="*/ 0 w 7642087"/>
              <a:gd name="connsiteY5" fmla="*/ 0 h 6858000"/>
              <a:gd name="connsiteX0" fmla="*/ 0 w 7642087"/>
              <a:gd name="connsiteY0" fmla="*/ 0 h 6858000"/>
              <a:gd name="connsiteX1" fmla="*/ 3317218 w 7642087"/>
              <a:gd name="connsiteY1" fmla="*/ 0 h 6858000"/>
              <a:gd name="connsiteX2" fmla="*/ 7642087 w 7642087"/>
              <a:gd name="connsiteY2" fmla="*/ 6836376 h 6858000"/>
              <a:gd name="connsiteX3" fmla="*/ 7629387 w 7642087"/>
              <a:gd name="connsiteY3" fmla="*/ 6858000 h 6858000"/>
              <a:gd name="connsiteX4" fmla="*/ 5936040 w 7642087"/>
              <a:gd name="connsiteY4" fmla="*/ 6845300 h 6858000"/>
              <a:gd name="connsiteX5" fmla="*/ 0 w 7642087"/>
              <a:gd name="connsiteY5" fmla="*/ 0 h 68580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269540 w 8975587"/>
              <a:gd name="connsiteY4" fmla="*/ 68580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4031040 w 8975587"/>
              <a:gd name="connsiteY4" fmla="*/ 6870700 h 6870700"/>
              <a:gd name="connsiteX5" fmla="*/ 0 w 8975587"/>
              <a:gd name="connsiteY5" fmla="*/ 0 h 6870700"/>
              <a:gd name="connsiteX0" fmla="*/ 0 w 8975587"/>
              <a:gd name="connsiteY0" fmla="*/ 0 h 6870700"/>
              <a:gd name="connsiteX1" fmla="*/ 4650718 w 8975587"/>
              <a:gd name="connsiteY1" fmla="*/ 12700 h 6870700"/>
              <a:gd name="connsiteX2" fmla="*/ 8975587 w 8975587"/>
              <a:gd name="connsiteY2" fmla="*/ 6849076 h 6870700"/>
              <a:gd name="connsiteX3" fmla="*/ 8962887 w 8975587"/>
              <a:gd name="connsiteY3" fmla="*/ 6870700 h 6870700"/>
              <a:gd name="connsiteX4" fmla="*/ 7193340 w 8975587"/>
              <a:gd name="connsiteY4" fmla="*/ 6832600 h 6870700"/>
              <a:gd name="connsiteX5" fmla="*/ 0 w 8975587"/>
              <a:gd name="connsiteY5" fmla="*/ 0 h 6870700"/>
              <a:gd name="connsiteX0" fmla="*/ 0 w 8975587"/>
              <a:gd name="connsiteY0" fmla="*/ 0 h 6849076"/>
              <a:gd name="connsiteX1" fmla="*/ 4650718 w 8975587"/>
              <a:gd name="connsiteY1" fmla="*/ 12700 h 6849076"/>
              <a:gd name="connsiteX2" fmla="*/ 8975587 w 8975587"/>
              <a:gd name="connsiteY2" fmla="*/ 6849076 h 6849076"/>
              <a:gd name="connsiteX3" fmla="*/ 8505687 w 8975587"/>
              <a:gd name="connsiteY3" fmla="*/ 6794500 h 6849076"/>
              <a:gd name="connsiteX4" fmla="*/ 7193340 w 8975587"/>
              <a:gd name="connsiteY4" fmla="*/ 6832600 h 6849076"/>
              <a:gd name="connsiteX5" fmla="*/ 0 w 8975587"/>
              <a:gd name="connsiteY5" fmla="*/ 0 h 6849076"/>
              <a:gd name="connsiteX0" fmla="*/ 0 w 9013687"/>
              <a:gd name="connsiteY0" fmla="*/ 0 h 6832600"/>
              <a:gd name="connsiteX1" fmla="*/ 4650718 w 9013687"/>
              <a:gd name="connsiteY1" fmla="*/ 12700 h 6832600"/>
              <a:gd name="connsiteX2" fmla="*/ 9013687 w 9013687"/>
              <a:gd name="connsiteY2" fmla="*/ 5515576 h 6832600"/>
              <a:gd name="connsiteX3" fmla="*/ 8505687 w 9013687"/>
              <a:gd name="connsiteY3" fmla="*/ 6794500 h 6832600"/>
              <a:gd name="connsiteX4" fmla="*/ 7193340 w 9013687"/>
              <a:gd name="connsiteY4" fmla="*/ 6832600 h 6832600"/>
              <a:gd name="connsiteX5" fmla="*/ 0 w 9013687"/>
              <a:gd name="connsiteY5" fmla="*/ 0 h 6832600"/>
              <a:gd name="connsiteX0" fmla="*/ 0 w 9013687"/>
              <a:gd name="connsiteY0" fmla="*/ 0 h 6870700"/>
              <a:gd name="connsiteX1" fmla="*/ 4650718 w 9013687"/>
              <a:gd name="connsiteY1" fmla="*/ 12700 h 6870700"/>
              <a:gd name="connsiteX2" fmla="*/ 9013687 w 9013687"/>
              <a:gd name="connsiteY2" fmla="*/ 5515576 h 6870700"/>
              <a:gd name="connsiteX3" fmla="*/ 8962887 w 9013687"/>
              <a:gd name="connsiteY3" fmla="*/ 6870700 h 6870700"/>
              <a:gd name="connsiteX4" fmla="*/ 7193340 w 9013687"/>
              <a:gd name="connsiteY4" fmla="*/ 6832600 h 6870700"/>
              <a:gd name="connsiteX5" fmla="*/ 0 w 9013687"/>
              <a:gd name="connsiteY5" fmla="*/ 0 h 6870700"/>
              <a:gd name="connsiteX0" fmla="*/ 0 w 8983207"/>
              <a:gd name="connsiteY0" fmla="*/ 0 h 6870700"/>
              <a:gd name="connsiteX1" fmla="*/ 4650718 w 8983207"/>
              <a:gd name="connsiteY1" fmla="*/ 12700 h 6870700"/>
              <a:gd name="connsiteX2" fmla="*/ 8983207 w 8983207"/>
              <a:gd name="connsiteY2" fmla="*/ 5492716 h 6870700"/>
              <a:gd name="connsiteX3" fmla="*/ 8962887 w 8983207"/>
              <a:gd name="connsiteY3" fmla="*/ 6870700 h 6870700"/>
              <a:gd name="connsiteX4" fmla="*/ 7193340 w 8983207"/>
              <a:gd name="connsiteY4" fmla="*/ 6832600 h 6870700"/>
              <a:gd name="connsiteX5" fmla="*/ 0 w 8983207"/>
              <a:gd name="connsiteY5" fmla="*/ 0 h 6870700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5492716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650718 w 8983207"/>
              <a:gd name="connsiteY1" fmla="*/ 12700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83207"/>
              <a:gd name="connsiteY0" fmla="*/ 0 h 6871929"/>
              <a:gd name="connsiteX1" fmla="*/ 4916189 w 8983207"/>
              <a:gd name="connsiteY1" fmla="*/ 2868 h 6871929"/>
              <a:gd name="connsiteX2" fmla="*/ 8983207 w 8983207"/>
              <a:gd name="connsiteY2" fmla="*/ 6328458 h 6871929"/>
              <a:gd name="connsiteX3" fmla="*/ 8962887 w 8983207"/>
              <a:gd name="connsiteY3" fmla="*/ 6870700 h 6871929"/>
              <a:gd name="connsiteX4" fmla="*/ 7213004 w 8983207"/>
              <a:gd name="connsiteY4" fmla="*/ 6871929 h 6871929"/>
              <a:gd name="connsiteX5" fmla="*/ 0 w 898320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518750 w 8962887"/>
              <a:gd name="connsiteY2" fmla="*/ 6212343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962887"/>
              <a:gd name="connsiteY0" fmla="*/ 0 h 6871929"/>
              <a:gd name="connsiteX1" fmla="*/ 4916189 w 8962887"/>
              <a:gd name="connsiteY1" fmla="*/ 2868 h 6871929"/>
              <a:gd name="connsiteX2" fmla="*/ 8460693 w 8962887"/>
              <a:gd name="connsiteY2" fmla="*/ 6255886 h 6871929"/>
              <a:gd name="connsiteX3" fmla="*/ 8962887 w 8962887"/>
              <a:gd name="connsiteY3" fmla="*/ 6870700 h 6871929"/>
              <a:gd name="connsiteX4" fmla="*/ 7213004 w 8962887"/>
              <a:gd name="connsiteY4" fmla="*/ 6871929 h 6871929"/>
              <a:gd name="connsiteX5" fmla="*/ 0 w 8962887"/>
              <a:gd name="connsiteY5" fmla="*/ 0 h 6871929"/>
              <a:gd name="connsiteX0" fmla="*/ 0 w 8498430"/>
              <a:gd name="connsiteY0" fmla="*/ 0 h 6885214"/>
              <a:gd name="connsiteX1" fmla="*/ 4916189 w 8498430"/>
              <a:gd name="connsiteY1" fmla="*/ 2868 h 6885214"/>
              <a:gd name="connsiteX2" fmla="*/ 8460693 w 8498430"/>
              <a:gd name="connsiteY2" fmla="*/ 6255886 h 6885214"/>
              <a:gd name="connsiteX3" fmla="*/ 8498430 w 8498430"/>
              <a:gd name="connsiteY3" fmla="*/ 6885214 h 6885214"/>
              <a:gd name="connsiteX4" fmla="*/ 7213004 w 8498430"/>
              <a:gd name="connsiteY4" fmla="*/ 6871929 h 6885214"/>
              <a:gd name="connsiteX5" fmla="*/ 0 w 8498430"/>
              <a:gd name="connsiteY5" fmla="*/ 0 h 688521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213004 w 8460693"/>
              <a:gd name="connsiteY4" fmla="*/ 687192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4916189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460693"/>
              <a:gd name="connsiteY0" fmla="*/ 0 h 6877594"/>
              <a:gd name="connsiteX1" fmla="*/ 5061332 w 8460693"/>
              <a:gd name="connsiteY1" fmla="*/ 2868 h 6877594"/>
              <a:gd name="connsiteX2" fmla="*/ 8460693 w 8460693"/>
              <a:gd name="connsiteY2" fmla="*/ 6255886 h 6877594"/>
              <a:gd name="connsiteX3" fmla="*/ 8452710 w 8460693"/>
              <a:gd name="connsiteY3" fmla="*/ 6877594 h 6877594"/>
              <a:gd name="connsiteX4" fmla="*/ 7715924 w 8460693"/>
              <a:gd name="connsiteY4" fmla="*/ 6849069 h 6877594"/>
              <a:gd name="connsiteX5" fmla="*/ 0 w 8460693"/>
              <a:gd name="connsiteY5" fmla="*/ 0 h 6877594"/>
              <a:gd name="connsiteX0" fmla="*/ 0 w 8286522"/>
              <a:gd name="connsiteY0" fmla="*/ 0 h 6877594"/>
              <a:gd name="connsiteX1" fmla="*/ 4887161 w 8286522"/>
              <a:gd name="connsiteY1" fmla="*/ 2868 h 6877594"/>
              <a:gd name="connsiteX2" fmla="*/ 8286522 w 8286522"/>
              <a:gd name="connsiteY2" fmla="*/ 6255886 h 6877594"/>
              <a:gd name="connsiteX3" fmla="*/ 8278539 w 8286522"/>
              <a:gd name="connsiteY3" fmla="*/ 6877594 h 6877594"/>
              <a:gd name="connsiteX4" fmla="*/ 7541753 w 8286522"/>
              <a:gd name="connsiteY4" fmla="*/ 6849069 h 6877594"/>
              <a:gd name="connsiteX5" fmla="*/ 0 w 8286522"/>
              <a:gd name="connsiteY5" fmla="*/ 0 h 6877594"/>
              <a:gd name="connsiteX0" fmla="*/ 0 w 8286522"/>
              <a:gd name="connsiteY0" fmla="*/ 0 h 6907126"/>
              <a:gd name="connsiteX1" fmla="*/ 4887161 w 8286522"/>
              <a:gd name="connsiteY1" fmla="*/ 2868 h 6907126"/>
              <a:gd name="connsiteX2" fmla="*/ 8286522 w 8286522"/>
              <a:gd name="connsiteY2" fmla="*/ 6255886 h 6907126"/>
              <a:gd name="connsiteX3" fmla="*/ 8278539 w 8286522"/>
              <a:gd name="connsiteY3" fmla="*/ 6877594 h 6907126"/>
              <a:gd name="connsiteX4" fmla="*/ 5959696 w 8286522"/>
              <a:gd name="connsiteY4" fmla="*/ 6907126 h 6907126"/>
              <a:gd name="connsiteX5" fmla="*/ 0 w 8286522"/>
              <a:gd name="connsiteY5" fmla="*/ 0 h 6907126"/>
              <a:gd name="connsiteX0" fmla="*/ 0 w 7285036"/>
              <a:gd name="connsiteY0" fmla="*/ 11646 h 6904258"/>
              <a:gd name="connsiteX1" fmla="*/ 3885675 w 7285036"/>
              <a:gd name="connsiteY1" fmla="*/ 0 h 6904258"/>
              <a:gd name="connsiteX2" fmla="*/ 7285036 w 7285036"/>
              <a:gd name="connsiteY2" fmla="*/ 6253018 h 6904258"/>
              <a:gd name="connsiteX3" fmla="*/ 7277053 w 7285036"/>
              <a:gd name="connsiteY3" fmla="*/ 6874726 h 6904258"/>
              <a:gd name="connsiteX4" fmla="*/ 4958210 w 7285036"/>
              <a:gd name="connsiteY4" fmla="*/ 6904258 h 6904258"/>
              <a:gd name="connsiteX5" fmla="*/ 0 w 7285036"/>
              <a:gd name="connsiteY5" fmla="*/ 11646 h 6904258"/>
              <a:gd name="connsiteX0" fmla="*/ 0 w 7285036"/>
              <a:gd name="connsiteY0" fmla="*/ 0 h 6892612"/>
              <a:gd name="connsiteX1" fmla="*/ 1563390 w 7285036"/>
              <a:gd name="connsiteY1" fmla="*/ 2869 h 6892612"/>
              <a:gd name="connsiteX2" fmla="*/ 7285036 w 7285036"/>
              <a:gd name="connsiteY2" fmla="*/ 6241372 h 6892612"/>
              <a:gd name="connsiteX3" fmla="*/ 7277053 w 7285036"/>
              <a:gd name="connsiteY3" fmla="*/ 6863080 h 6892612"/>
              <a:gd name="connsiteX4" fmla="*/ 4958210 w 7285036"/>
              <a:gd name="connsiteY4" fmla="*/ 6892612 h 6892612"/>
              <a:gd name="connsiteX5" fmla="*/ 0 w 7285036"/>
              <a:gd name="connsiteY5" fmla="*/ 0 h 6892612"/>
              <a:gd name="connsiteX0" fmla="*/ 0 w 7277053"/>
              <a:gd name="connsiteY0" fmla="*/ 0 h 6892612"/>
              <a:gd name="connsiteX1" fmla="*/ 1563390 w 7277053"/>
              <a:gd name="connsiteY1" fmla="*/ 2869 h 6892612"/>
              <a:gd name="connsiteX2" fmla="*/ 7270521 w 7277053"/>
              <a:gd name="connsiteY2" fmla="*/ 3454629 h 6892612"/>
              <a:gd name="connsiteX3" fmla="*/ 7277053 w 7277053"/>
              <a:gd name="connsiteY3" fmla="*/ 6863080 h 6892612"/>
              <a:gd name="connsiteX4" fmla="*/ 4958210 w 7277053"/>
              <a:gd name="connsiteY4" fmla="*/ 6892612 h 6892612"/>
              <a:gd name="connsiteX5" fmla="*/ 0 w 7277053"/>
              <a:gd name="connsiteY5" fmla="*/ 0 h 6892612"/>
              <a:gd name="connsiteX0" fmla="*/ 0 w 7277053"/>
              <a:gd name="connsiteY0" fmla="*/ 0 h 6863584"/>
              <a:gd name="connsiteX1" fmla="*/ 1563390 w 7277053"/>
              <a:gd name="connsiteY1" fmla="*/ 2869 h 6863584"/>
              <a:gd name="connsiteX2" fmla="*/ 7270521 w 7277053"/>
              <a:gd name="connsiteY2" fmla="*/ 3454629 h 6863584"/>
              <a:gd name="connsiteX3" fmla="*/ 7277053 w 7277053"/>
              <a:gd name="connsiteY3" fmla="*/ 6863080 h 6863584"/>
              <a:gd name="connsiteX4" fmla="*/ 4464724 w 7277053"/>
              <a:gd name="connsiteY4" fmla="*/ 6863584 h 6863584"/>
              <a:gd name="connsiteX5" fmla="*/ 0 w 7277053"/>
              <a:gd name="connsiteY5" fmla="*/ 0 h 6863584"/>
              <a:gd name="connsiteX0" fmla="*/ 0 w 6609395"/>
              <a:gd name="connsiteY0" fmla="*/ 0 h 6863584"/>
              <a:gd name="connsiteX1" fmla="*/ 895732 w 6609395"/>
              <a:gd name="connsiteY1" fmla="*/ 2869 h 6863584"/>
              <a:gd name="connsiteX2" fmla="*/ 6602863 w 6609395"/>
              <a:gd name="connsiteY2" fmla="*/ 3454629 h 6863584"/>
              <a:gd name="connsiteX3" fmla="*/ 6609395 w 6609395"/>
              <a:gd name="connsiteY3" fmla="*/ 6863080 h 6863584"/>
              <a:gd name="connsiteX4" fmla="*/ 3797066 w 6609395"/>
              <a:gd name="connsiteY4" fmla="*/ 6863584 h 6863584"/>
              <a:gd name="connsiteX5" fmla="*/ 0 w 6609395"/>
              <a:gd name="connsiteY5" fmla="*/ 0 h 6863584"/>
              <a:gd name="connsiteX0" fmla="*/ 0 w 6638424"/>
              <a:gd name="connsiteY0" fmla="*/ 0 h 6878098"/>
              <a:gd name="connsiteX1" fmla="*/ 924761 w 6638424"/>
              <a:gd name="connsiteY1" fmla="*/ 17383 h 6878098"/>
              <a:gd name="connsiteX2" fmla="*/ 6631892 w 6638424"/>
              <a:gd name="connsiteY2" fmla="*/ 3469143 h 6878098"/>
              <a:gd name="connsiteX3" fmla="*/ 6638424 w 6638424"/>
              <a:gd name="connsiteY3" fmla="*/ 6877594 h 6878098"/>
              <a:gd name="connsiteX4" fmla="*/ 3826095 w 6638424"/>
              <a:gd name="connsiteY4" fmla="*/ 6878098 h 6878098"/>
              <a:gd name="connsiteX5" fmla="*/ 0 w 6638424"/>
              <a:gd name="connsiteY5" fmla="*/ 0 h 6878098"/>
              <a:gd name="connsiteX0" fmla="*/ 0 w 6638424"/>
              <a:gd name="connsiteY0" fmla="*/ 0 h 6877594"/>
              <a:gd name="connsiteX1" fmla="*/ 924761 w 6638424"/>
              <a:gd name="connsiteY1" fmla="*/ 17383 h 6877594"/>
              <a:gd name="connsiteX2" fmla="*/ 6631892 w 6638424"/>
              <a:gd name="connsiteY2" fmla="*/ 3469143 h 6877594"/>
              <a:gd name="connsiteX3" fmla="*/ 6638424 w 6638424"/>
              <a:gd name="connsiteY3" fmla="*/ 6877594 h 6877594"/>
              <a:gd name="connsiteX4" fmla="*/ 3521295 w 6638424"/>
              <a:gd name="connsiteY4" fmla="*/ 6863584 h 6877594"/>
              <a:gd name="connsiteX5" fmla="*/ 0 w 663842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3521295 w 6646664"/>
              <a:gd name="connsiteY4" fmla="*/ 6863584 h 6877594"/>
              <a:gd name="connsiteX5" fmla="*/ 0 w 6646664"/>
              <a:gd name="connsiteY5" fmla="*/ 0 h 6877594"/>
              <a:gd name="connsiteX0" fmla="*/ 0 w 6646664"/>
              <a:gd name="connsiteY0" fmla="*/ 0 h 6877594"/>
              <a:gd name="connsiteX1" fmla="*/ 924761 w 6646664"/>
              <a:gd name="connsiteY1" fmla="*/ 17383 h 6877594"/>
              <a:gd name="connsiteX2" fmla="*/ 6646406 w 6646664"/>
              <a:gd name="connsiteY2" fmla="*/ 3265943 h 6877594"/>
              <a:gd name="connsiteX3" fmla="*/ 6638424 w 6646664"/>
              <a:gd name="connsiteY3" fmla="*/ 6877594 h 6877594"/>
              <a:gd name="connsiteX4" fmla="*/ 2723009 w 6646664"/>
              <a:gd name="connsiteY4" fmla="*/ 6849070 h 6877594"/>
              <a:gd name="connsiteX5" fmla="*/ 0 w 6646664"/>
              <a:gd name="connsiteY5" fmla="*/ 0 h 6877594"/>
              <a:gd name="connsiteX0" fmla="*/ 0 w 6298321"/>
              <a:gd name="connsiteY0" fmla="*/ 0 h 6863079"/>
              <a:gd name="connsiteX1" fmla="*/ 576418 w 6298321"/>
              <a:gd name="connsiteY1" fmla="*/ 2868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0 h 6863079"/>
              <a:gd name="connsiteX1" fmla="*/ 1287618 w 6298321"/>
              <a:gd name="connsiteY1" fmla="*/ 17383 h 6863079"/>
              <a:gd name="connsiteX2" fmla="*/ 6298063 w 6298321"/>
              <a:gd name="connsiteY2" fmla="*/ 3251428 h 6863079"/>
              <a:gd name="connsiteX3" fmla="*/ 6290081 w 6298321"/>
              <a:gd name="connsiteY3" fmla="*/ 6863079 h 6863079"/>
              <a:gd name="connsiteX4" fmla="*/ 2374666 w 6298321"/>
              <a:gd name="connsiteY4" fmla="*/ 6834555 h 6863079"/>
              <a:gd name="connsiteX5" fmla="*/ 0 w 6298321"/>
              <a:gd name="connsiteY5" fmla="*/ 0 h 6863079"/>
              <a:gd name="connsiteX0" fmla="*/ 0 w 6298321"/>
              <a:gd name="connsiteY0" fmla="*/ 40674 h 6903753"/>
              <a:gd name="connsiteX1" fmla="*/ 1215046 w 6298321"/>
              <a:gd name="connsiteY1" fmla="*/ 0 h 6903753"/>
              <a:gd name="connsiteX2" fmla="*/ 6298063 w 6298321"/>
              <a:gd name="connsiteY2" fmla="*/ 3292102 h 6903753"/>
              <a:gd name="connsiteX3" fmla="*/ 6290081 w 6298321"/>
              <a:gd name="connsiteY3" fmla="*/ 6903753 h 6903753"/>
              <a:gd name="connsiteX4" fmla="*/ 2374666 w 6298321"/>
              <a:gd name="connsiteY4" fmla="*/ 6875229 h 6903753"/>
              <a:gd name="connsiteX5" fmla="*/ 0 w 6298321"/>
              <a:gd name="connsiteY5" fmla="*/ 40674 h 690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8321" h="6903753">
                <a:moveTo>
                  <a:pt x="0" y="40674"/>
                </a:moveTo>
                <a:lnTo>
                  <a:pt x="1215046" y="0"/>
                </a:lnTo>
                <a:cubicBezTo>
                  <a:pt x="3117423" y="1150587"/>
                  <a:pt x="4395686" y="2141515"/>
                  <a:pt x="6298063" y="3292102"/>
                </a:cubicBezTo>
                <a:cubicBezTo>
                  <a:pt x="6300240" y="4428252"/>
                  <a:pt x="6287904" y="5767603"/>
                  <a:pt x="6290081" y="6903753"/>
                </a:cubicBezTo>
                <a:lnTo>
                  <a:pt x="2374666" y="6875229"/>
                </a:lnTo>
                <a:lnTo>
                  <a:pt x="0" y="4067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77000">
                <a:schemeClr val="accent3"/>
              </a:gs>
              <a:gs pos="22000">
                <a:schemeClr val="accent3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DA983FC-CD0E-A561-114E-C531D0B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53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022F8DA-588E-4423-AB8F-46E8CA308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711486"/>
            <a:ext cx="5221287" cy="709874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Спасибо!</a:t>
            </a:r>
          </a:p>
        </p:txBody>
      </p:sp>
      <p:pic>
        <p:nvPicPr>
          <p:cNvPr id="5" name="!!Технологии">
            <a:extLst>
              <a:ext uri="{FF2B5EF4-FFF2-40B4-BE49-F238E27FC236}">
                <a16:creationId xmlns:a16="http://schemas.microsoft.com/office/drawing/2014/main" id="{3CC98360-5D6E-44A4-95B2-E2C0D0DE7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00" y="468221"/>
            <a:ext cx="3598863" cy="17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">
            <a:extLst>
              <a:ext uri="{FF2B5EF4-FFF2-40B4-BE49-F238E27FC236}">
                <a16:creationId xmlns:a16="http://schemas.microsoft.com/office/drawing/2014/main" id="{78817B88-3404-4FEB-8205-EC0B40B45CE1}"/>
              </a:ext>
            </a:extLst>
          </p:cNvPr>
          <p:cNvSpPr/>
          <p:nvPr userDrawn="1"/>
        </p:nvSpPr>
        <p:spPr>
          <a:xfrm>
            <a:off x="542608" y="435695"/>
            <a:ext cx="3457656" cy="452139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!!PHDays1_низ">
            <a:extLst>
              <a:ext uri="{FF2B5EF4-FFF2-40B4-BE49-F238E27FC236}">
                <a16:creationId xmlns:a16="http://schemas.microsoft.com/office/drawing/2014/main" id="{142E8DF0-4888-4215-9374-1AF0E489E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370396"/>
            <a:ext cx="2982340" cy="1979603"/>
          </a:xfrm>
          <a:prstGeom prst="rect">
            <a:avLst/>
          </a:prstGeom>
        </p:spPr>
      </p:pic>
      <p:sp>
        <p:nvSpPr>
          <p:cNvPr id="21" name="Текст 8">
            <a:extLst>
              <a:ext uri="{FF2B5EF4-FFF2-40B4-BE49-F238E27FC236}">
                <a16:creationId xmlns:a16="http://schemas.microsoft.com/office/drawing/2014/main" id="{66DFBFE4-0C39-42C0-8B14-D7C4A8116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986158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22" name="Заголовок 9">
            <a:extLst>
              <a:ext uri="{FF2B5EF4-FFF2-40B4-BE49-F238E27FC236}">
                <a16:creationId xmlns:a16="http://schemas.microsoft.com/office/drawing/2014/main" id="{2F874312-59A1-465E-A7CD-132DBF0ED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4581525"/>
            <a:ext cx="7172325" cy="1298025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  <a:r>
              <a:rPr lang="en-US" dirty="0"/>
              <a:t> </a:t>
            </a:r>
            <a:r>
              <a:rPr lang="ru-RU" dirty="0"/>
              <a:t>в несколько строк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1054D41A-81C6-4CB0-8C09-3BAF4EFDD3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49275"/>
            <a:ext cx="2963862" cy="322263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6CDE2A0C-BE43-4C36-8DFE-44EEC6CA30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4" y="904131"/>
            <a:ext cx="3419475" cy="232666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 </a:t>
            </a:r>
          </a:p>
        </p:txBody>
      </p:sp>
    </p:spTree>
    <p:extLst>
      <p:ext uri="{BB962C8B-B14F-4D97-AF65-F5344CB8AC3E}">
        <p14:creationId xmlns:p14="http://schemas.microsoft.com/office/powerpoint/2010/main" val="287535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5BF28D-858C-493C-9819-49EDB896D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711486"/>
            <a:ext cx="5221287" cy="709874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Спасибо!</a:t>
            </a:r>
          </a:p>
        </p:txBody>
      </p:sp>
      <p:pic>
        <p:nvPicPr>
          <p:cNvPr id="5" name="!!Технологии">
            <a:extLst>
              <a:ext uri="{FF2B5EF4-FFF2-40B4-BE49-F238E27FC236}">
                <a16:creationId xmlns:a16="http://schemas.microsoft.com/office/drawing/2014/main" id="{25AF5830-1FA2-4810-BFDF-D338AE2F4C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00" y="468221"/>
            <a:ext cx="3598863" cy="17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">
            <a:extLst>
              <a:ext uri="{FF2B5EF4-FFF2-40B4-BE49-F238E27FC236}">
                <a16:creationId xmlns:a16="http://schemas.microsoft.com/office/drawing/2014/main" id="{78817B88-3404-4FEB-8205-EC0B40B45CE1}"/>
              </a:ext>
            </a:extLst>
          </p:cNvPr>
          <p:cNvSpPr/>
          <p:nvPr userDrawn="1"/>
        </p:nvSpPr>
        <p:spPr>
          <a:xfrm>
            <a:off x="542608" y="435695"/>
            <a:ext cx="3457656" cy="452139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!!PHDays1_низ">
            <a:extLst>
              <a:ext uri="{FF2B5EF4-FFF2-40B4-BE49-F238E27FC236}">
                <a16:creationId xmlns:a16="http://schemas.microsoft.com/office/drawing/2014/main" id="{142E8DF0-4888-4215-9374-1AF0E489E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000" y="4370396"/>
            <a:ext cx="2982340" cy="1979603"/>
          </a:xfrm>
          <a:prstGeom prst="rect">
            <a:avLst/>
          </a:prstGeom>
        </p:spPr>
      </p:pic>
      <p:sp>
        <p:nvSpPr>
          <p:cNvPr id="21" name="Текст 8">
            <a:extLst>
              <a:ext uri="{FF2B5EF4-FFF2-40B4-BE49-F238E27FC236}">
                <a16:creationId xmlns:a16="http://schemas.microsoft.com/office/drawing/2014/main" id="{66DFBFE4-0C39-42C0-8B14-D7C4A8116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986158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22" name="Заголовок 9">
            <a:extLst>
              <a:ext uri="{FF2B5EF4-FFF2-40B4-BE49-F238E27FC236}">
                <a16:creationId xmlns:a16="http://schemas.microsoft.com/office/drawing/2014/main" id="{2F874312-59A1-465E-A7CD-132DBF0ED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4581525"/>
            <a:ext cx="7843837" cy="1298025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ru-RU" dirty="0"/>
              <a:t>Для очень </a:t>
            </a:r>
            <a:br>
              <a:rPr lang="ru-RU" dirty="0"/>
            </a:br>
            <a:r>
              <a:rPr lang="ru-RU" dirty="0"/>
              <a:t>длинного названия презентации в несколько строк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1054D41A-81C6-4CB0-8C09-3BAF4EFDD3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49275"/>
            <a:ext cx="2963862" cy="322263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6CDE2A0C-BE43-4C36-8DFE-44EEC6CA30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4" y="904131"/>
            <a:ext cx="3419475" cy="232666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Должность </a:t>
            </a:r>
          </a:p>
        </p:txBody>
      </p:sp>
    </p:spTree>
    <p:extLst>
      <p:ext uri="{BB962C8B-B14F-4D97-AF65-F5344CB8AC3E}">
        <p14:creationId xmlns:p14="http://schemas.microsoft.com/office/powerpoint/2010/main" val="11011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FB2D0F-F37A-4D20-A4CF-522DBC25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045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26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7F64D7-C2C5-AB7B-73B1-C6CD82BA77CD}"/>
              </a:ext>
            </a:extLst>
          </p:cNvPr>
          <p:cNvSpPr/>
          <p:nvPr userDrawn="1"/>
        </p:nvSpPr>
        <p:spPr>
          <a:xfrm>
            <a:off x="0" y="1"/>
            <a:ext cx="8586439" cy="6858000"/>
          </a:xfrm>
          <a:prstGeom prst="rect">
            <a:avLst/>
          </a:prstGeom>
          <a:gradFill>
            <a:gsLst>
              <a:gs pos="39000">
                <a:srgbClr val="003E50"/>
              </a:gs>
              <a:gs pos="91000">
                <a:schemeClr val="accent3">
                  <a:alpha val="0"/>
                </a:schemeClr>
              </a:gs>
              <a:gs pos="0">
                <a:srgbClr val="00192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FB2D0F-F37A-4D20-A4CF-522DBC25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9629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на колонка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83FA68C-7AA7-4826-9C2D-5D10EC30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1830409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3A37C4-0CEA-4619-BFDA-B1ABF9F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66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лонки"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83FA68C-7AA7-4826-9C2D-5D10EC30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1808163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D5B07FA-B4AD-482D-BC6F-F0AFC0B3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5973C83D-A19B-438F-8EF0-5C15D848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5389" y="1808163"/>
            <a:ext cx="5221287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8606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6619-4994-428F-B35A-4CCA37C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37400"/>
            <a:ext cx="10801351" cy="4158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31A3F6-A8DB-48F5-8C1F-B9DC73CD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565400"/>
            <a:ext cx="10801351" cy="13049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18" name="!!Logo PHD">
            <a:extLst>
              <a:ext uri="{FF2B5EF4-FFF2-40B4-BE49-F238E27FC236}">
                <a16:creationId xmlns:a16="http://schemas.microsoft.com/office/drawing/2014/main" id="{581F1B5D-A9B6-450F-AD39-D307B969F62D}"/>
              </a:ext>
            </a:extLst>
          </p:cNvPr>
          <p:cNvGrpSpPr/>
          <p:nvPr userDrawn="1"/>
        </p:nvGrpSpPr>
        <p:grpSpPr>
          <a:xfrm>
            <a:off x="13777718" y="660111"/>
            <a:ext cx="1147957" cy="429277"/>
            <a:chOff x="9026645" y="462612"/>
            <a:chExt cx="1144508" cy="427988"/>
          </a:xfrm>
          <a:noFill/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BDE5E809-00FD-48C5-A184-5F2E341F2B6C}"/>
                </a:ext>
              </a:extLst>
            </p:cNvPr>
            <p:cNvSpPr/>
            <p:nvPr/>
          </p:nvSpPr>
          <p:spPr>
            <a:xfrm>
              <a:off x="9026645" y="568266"/>
              <a:ext cx="355014" cy="322334"/>
            </a:xfrm>
            <a:custGeom>
              <a:avLst/>
              <a:gdLst>
                <a:gd name="connsiteX0" fmla="*/ 340793 w 355014"/>
                <a:gd name="connsiteY0" fmla="*/ 57304 h 322334"/>
                <a:gd name="connsiteX1" fmla="*/ 300625 w 355014"/>
                <a:gd name="connsiteY1" fmla="*/ 14932 h 322334"/>
                <a:gd name="connsiteX2" fmla="*/ 241255 w 355014"/>
                <a:gd name="connsiteY2" fmla="*/ 0 h 322334"/>
                <a:gd name="connsiteX3" fmla="*/ 0 w 355014"/>
                <a:gd name="connsiteY3" fmla="*/ 0 h 322334"/>
                <a:gd name="connsiteX4" fmla="*/ 0 w 355014"/>
                <a:gd name="connsiteY4" fmla="*/ 322335 h 322334"/>
                <a:gd name="connsiteX5" fmla="*/ 78958 w 355014"/>
                <a:gd name="connsiteY5" fmla="*/ 322335 h 322334"/>
                <a:gd name="connsiteX6" fmla="*/ 78958 w 355014"/>
                <a:gd name="connsiteY6" fmla="*/ 237784 h 322334"/>
                <a:gd name="connsiteX7" fmla="*/ 241228 w 355014"/>
                <a:gd name="connsiteY7" fmla="*/ 237784 h 322334"/>
                <a:gd name="connsiteX8" fmla="*/ 300598 w 355014"/>
                <a:gd name="connsiteY8" fmla="*/ 222852 h 322334"/>
                <a:gd name="connsiteX9" fmla="*/ 340766 w 355014"/>
                <a:gd name="connsiteY9" fmla="*/ 180287 h 322334"/>
                <a:gd name="connsiteX10" fmla="*/ 355009 w 355014"/>
                <a:gd name="connsiteY10" fmla="*/ 115820 h 322334"/>
                <a:gd name="connsiteX11" fmla="*/ 340766 w 355014"/>
                <a:gd name="connsiteY11" fmla="*/ 57331 h 322334"/>
                <a:gd name="connsiteX12" fmla="*/ 276271 w 355014"/>
                <a:gd name="connsiteY12" fmla="*/ 123369 h 322334"/>
                <a:gd name="connsiteX13" fmla="*/ 237481 w 355014"/>
                <a:gd name="connsiteY13" fmla="*/ 162352 h 322334"/>
                <a:gd name="connsiteX14" fmla="*/ 78958 w 355014"/>
                <a:gd name="connsiteY14" fmla="*/ 162352 h 322334"/>
                <a:gd name="connsiteX15" fmla="*/ 78958 w 355014"/>
                <a:gd name="connsiteY15" fmla="*/ 76010 h 322334"/>
                <a:gd name="connsiteX16" fmla="*/ 237481 w 355014"/>
                <a:gd name="connsiteY16" fmla="*/ 76010 h 322334"/>
                <a:gd name="connsiteX17" fmla="*/ 276271 w 355014"/>
                <a:gd name="connsiteY17" fmla="*/ 114994 h 322334"/>
                <a:gd name="connsiteX18" fmla="*/ 276271 w 355014"/>
                <a:gd name="connsiteY18" fmla="*/ 123341 h 32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14" h="322334">
                  <a:moveTo>
                    <a:pt x="340793" y="57304"/>
                  </a:moveTo>
                  <a:cubicBezTo>
                    <a:pt x="331289" y="39011"/>
                    <a:pt x="317844" y="24878"/>
                    <a:pt x="300625" y="14932"/>
                  </a:cubicBezTo>
                  <a:cubicBezTo>
                    <a:pt x="283407" y="4987"/>
                    <a:pt x="263626" y="0"/>
                    <a:pt x="241255" y="0"/>
                  </a:cubicBezTo>
                  <a:lnTo>
                    <a:pt x="0" y="0"/>
                  </a:lnTo>
                  <a:lnTo>
                    <a:pt x="0" y="322335"/>
                  </a:lnTo>
                  <a:lnTo>
                    <a:pt x="78958" y="322335"/>
                  </a:lnTo>
                  <a:lnTo>
                    <a:pt x="78958" y="237784"/>
                  </a:lnTo>
                  <a:lnTo>
                    <a:pt x="241228" y="237784"/>
                  </a:lnTo>
                  <a:cubicBezTo>
                    <a:pt x="263598" y="237784"/>
                    <a:pt x="283379" y="232825"/>
                    <a:pt x="300598" y="222852"/>
                  </a:cubicBezTo>
                  <a:cubicBezTo>
                    <a:pt x="317817" y="212906"/>
                    <a:pt x="331261" y="198773"/>
                    <a:pt x="340766" y="180287"/>
                  </a:cubicBezTo>
                  <a:cubicBezTo>
                    <a:pt x="350270" y="161773"/>
                    <a:pt x="355009" y="140284"/>
                    <a:pt x="355009" y="115820"/>
                  </a:cubicBezTo>
                  <a:cubicBezTo>
                    <a:pt x="355202" y="91741"/>
                    <a:pt x="350270" y="75817"/>
                    <a:pt x="340766" y="57331"/>
                  </a:cubicBezTo>
                  <a:close/>
                  <a:moveTo>
                    <a:pt x="276271" y="123369"/>
                  </a:moveTo>
                  <a:cubicBezTo>
                    <a:pt x="276271" y="144858"/>
                    <a:pt x="258860" y="162352"/>
                    <a:pt x="237481" y="162352"/>
                  </a:cubicBezTo>
                  <a:lnTo>
                    <a:pt x="78958" y="162352"/>
                  </a:lnTo>
                  <a:lnTo>
                    <a:pt x="78958" y="76010"/>
                  </a:lnTo>
                  <a:lnTo>
                    <a:pt x="237481" y="76010"/>
                  </a:lnTo>
                  <a:cubicBezTo>
                    <a:pt x="258860" y="76010"/>
                    <a:pt x="276271" y="93532"/>
                    <a:pt x="276271" y="114994"/>
                  </a:cubicBezTo>
                  <a:lnTo>
                    <a:pt x="276271" y="1233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D91ED5E8-56D3-4188-959A-43A1B6A2CCA5}"/>
                </a:ext>
              </a:extLst>
            </p:cNvPr>
            <p:cNvSpPr/>
            <p:nvPr/>
          </p:nvSpPr>
          <p:spPr>
            <a:xfrm>
              <a:off x="9421298" y="462612"/>
              <a:ext cx="355008" cy="344016"/>
            </a:xfrm>
            <a:custGeom>
              <a:avLst/>
              <a:gdLst>
                <a:gd name="connsiteX0" fmla="*/ 276244 w 355008"/>
                <a:gd name="connsiteY0" fmla="*/ 226240 h 344016"/>
                <a:gd name="connsiteX1" fmla="*/ 265169 w 355008"/>
                <a:gd name="connsiteY1" fmla="*/ 193814 h 344016"/>
                <a:gd name="connsiteX2" fmla="*/ 236875 w 355008"/>
                <a:gd name="connsiteY2" fmla="*/ 181664 h 344016"/>
                <a:gd name="connsiteX3" fmla="*/ 78958 w 355008"/>
                <a:gd name="connsiteY3" fmla="*/ 181664 h 344016"/>
                <a:gd name="connsiteX4" fmla="*/ 78958 w 355008"/>
                <a:gd name="connsiteY4" fmla="*/ 344016 h 344016"/>
                <a:gd name="connsiteX5" fmla="*/ 0 w 355008"/>
                <a:gd name="connsiteY5" fmla="*/ 344016 h 344016"/>
                <a:gd name="connsiteX6" fmla="*/ 0 w 355008"/>
                <a:gd name="connsiteY6" fmla="*/ 0 h 344016"/>
                <a:gd name="connsiteX7" fmla="*/ 78958 w 355008"/>
                <a:gd name="connsiteY7" fmla="*/ 0 h 344016"/>
                <a:gd name="connsiteX8" fmla="*/ 78958 w 355008"/>
                <a:gd name="connsiteY8" fmla="*/ 106646 h 344016"/>
                <a:gd name="connsiteX9" fmla="*/ 241228 w 355008"/>
                <a:gd name="connsiteY9" fmla="*/ 106646 h 344016"/>
                <a:gd name="connsiteX10" fmla="*/ 300598 w 355008"/>
                <a:gd name="connsiteY10" fmla="*/ 121578 h 344016"/>
                <a:gd name="connsiteX11" fmla="*/ 340766 w 355008"/>
                <a:gd name="connsiteY11" fmla="*/ 164170 h 344016"/>
                <a:gd name="connsiteX12" fmla="*/ 355009 w 355008"/>
                <a:gd name="connsiteY12" fmla="*/ 228637 h 344016"/>
                <a:gd name="connsiteX13" fmla="*/ 355009 w 355008"/>
                <a:gd name="connsiteY13" fmla="*/ 343851 h 344016"/>
                <a:gd name="connsiteX14" fmla="*/ 275638 w 355008"/>
                <a:gd name="connsiteY14" fmla="*/ 343851 h 344016"/>
                <a:gd name="connsiteX15" fmla="*/ 276244 w 355008"/>
                <a:gd name="connsiteY15" fmla="*/ 226268 h 3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008" h="344016">
                  <a:moveTo>
                    <a:pt x="276244" y="226240"/>
                  </a:moveTo>
                  <a:cubicBezTo>
                    <a:pt x="276244" y="212713"/>
                    <a:pt x="272469" y="201776"/>
                    <a:pt x="265169" y="193814"/>
                  </a:cubicBezTo>
                  <a:cubicBezTo>
                    <a:pt x="257840" y="185659"/>
                    <a:pt x="248336" y="181664"/>
                    <a:pt x="236875" y="181664"/>
                  </a:cubicBezTo>
                  <a:lnTo>
                    <a:pt x="78958" y="181664"/>
                  </a:lnTo>
                  <a:lnTo>
                    <a:pt x="78958" y="344016"/>
                  </a:lnTo>
                  <a:lnTo>
                    <a:pt x="0" y="344016"/>
                  </a:lnTo>
                  <a:lnTo>
                    <a:pt x="0" y="0"/>
                  </a:lnTo>
                  <a:lnTo>
                    <a:pt x="78958" y="0"/>
                  </a:lnTo>
                  <a:lnTo>
                    <a:pt x="78958" y="106646"/>
                  </a:lnTo>
                  <a:lnTo>
                    <a:pt x="241228" y="106646"/>
                  </a:lnTo>
                  <a:cubicBezTo>
                    <a:pt x="263598" y="106646"/>
                    <a:pt x="283379" y="111632"/>
                    <a:pt x="300598" y="121578"/>
                  </a:cubicBezTo>
                  <a:cubicBezTo>
                    <a:pt x="317817" y="131524"/>
                    <a:pt x="331289" y="145657"/>
                    <a:pt x="340766" y="164170"/>
                  </a:cubicBezTo>
                  <a:cubicBezTo>
                    <a:pt x="350270" y="182684"/>
                    <a:pt x="355009" y="204173"/>
                    <a:pt x="355009" y="228637"/>
                  </a:cubicBezTo>
                  <a:lnTo>
                    <a:pt x="355009" y="343851"/>
                  </a:lnTo>
                  <a:lnTo>
                    <a:pt x="275638" y="343851"/>
                  </a:lnTo>
                  <a:lnTo>
                    <a:pt x="276244" y="22626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D84C3C78-02CE-4BC7-A88E-78496E4060AB}"/>
                </a:ext>
              </a:extLst>
            </p:cNvPr>
            <p:cNvSpPr/>
            <p:nvPr/>
          </p:nvSpPr>
          <p:spPr>
            <a:xfrm>
              <a:off x="9815896" y="462612"/>
              <a:ext cx="355036" cy="343630"/>
            </a:xfrm>
            <a:custGeom>
              <a:avLst/>
              <a:gdLst>
                <a:gd name="connsiteX0" fmla="*/ 14243 w 355036"/>
                <a:gd name="connsiteY0" fmla="*/ 286327 h 343630"/>
                <a:gd name="connsiteX1" fmla="*/ 54411 w 355036"/>
                <a:gd name="connsiteY1" fmla="*/ 328699 h 343630"/>
                <a:gd name="connsiteX2" fmla="*/ 113781 w 355036"/>
                <a:gd name="connsiteY2" fmla="*/ 343631 h 343630"/>
                <a:gd name="connsiteX3" fmla="*/ 355037 w 355036"/>
                <a:gd name="connsiteY3" fmla="*/ 343631 h 343630"/>
                <a:gd name="connsiteX4" fmla="*/ 355037 w 355036"/>
                <a:gd name="connsiteY4" fmla="*/ 0 h 343630"/>
                <a:gd name="connsiteX5" fmla="*/ 276078 w 355036"/>
                <a:gd name="connsiteY5" fmla="*/ 0 h 343630"/>
                <a:gd name="connsiteX6" fmla="*/ 276078 w 355036"/>
                <a:gd name="connsiteY6" fmla="*/ 105847 h 343630"/>
                <a:gd name="connsiteX7" fmla="*/ 113781 w 355036"/>
                <a:gd name="connsiteY7" fmla="*/ 105847 h 343630"/>
                <a:gd name="connsiteX8" fmla="*/ 54411 w 355036"/>
                <a:gd name="connsiteY8" fmla="*/ 120779 h 343630"/>
                <a:gd name="connsiteX9" fmla="*/ 14243 w 355036"/>
                <a:gd name="connsiteY9" fmla="*/ 163371 h 343630"/>
                <a:gd name="connsiteX10" fmla="*/ 0 w 355036"/>
                <a:gd name="connsiteY10" fmla="*/ 227838 h 343630"/>
                <a:gd name="connsiteX11" fmla="*/ 14243 w 355036"/>
                <a:gd name="connsiteY11" fmla="*/ 286327 h 343630"/>
                <a:gd name="connsiteX12" fmla="*/ 78958 w 355036"/>
                <a:gd name="connsiteY12" fmla="*/ 220455 h 343630"/>
                <a:gd name="connsiteX13" fmla="*/ 117749 w 355036"/>
                <a:gd name="connsiteY13" fmla="*/ 181472 h 343630"/>
                <a:gd name="connsiteX14" fmla="*/ 276271 w 355036"/>
                <a:gd name="connsiteY14" fmla="*/ 181472 h 343630"/>
                <a:gd name="connsiteX15" fmla="*/ 276271 w 355036"/>
                <a:gd name="connsiteY15" fmla="*/ 267813 h 343630"/>
                <a:gd name="connsiteX16" fmla="*/ 117749 w 355036"/>
                <a:gd name="connsiteY16" fmla="*/ 267813 h 343630"/>
                <a:gd name="connsiteX17" fmla="*/ 78958 w 355036"/>
                <a:gd name="connsiteY17" fmla="*/ 228830 h 343630"/>
                <a:gd name="connsiteX18" fmla="*/ 78958 w 355036"/>
                <a:gd name="connsiteY18" fmla="*/ 220482 h 3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36" h="343630">
                  <a:moveTo>
                    <a:pt x="14243" y="286327"/>
                  </a:moveTo>
                  <a:cubicBezTo>
                    <a:pt x="23748" y="304620"/>
                    <a:pt x="37192" y="318753"/>
                    <a:pt x="54411" y="328699"/>
                  </a:cubicBezTo>
                  <a:cubicBezTo>
                    <a:pt x="71630" y="338644"/>
                    <a:pt x="91411" y="343631"/>
                    <a:pt x="113781" y="343631"/>
                  </a:cubicBezTo>
                  <a:lnTo>
                    <a:pt x="355037" y="343631"/>
                  </a:lnTo>
                  <a:lnTo>
                    <a:pt x="355037" y="0"/>
                  </a:lnTo>
                  <a:lnTo>
                    <a:pt x="276078" y="0"/>
                  </a:lnTo>
                  <a:lnTo>
                    <a:pt x="276078" y="105847"/>
                  </a:lnTo>
                  <a:lnTo>
                    <a:pt x="113781" y="105847"/>
                  </a:lnTo>
                  <a:cubicBezTo>
                    <a:pt x="91411" y="105847"/>
                    <a:pt x="71630" y="110833"/>
                    <a:pt x="54411" y="120779"/>
                  </a:cubicBezTo>
                  <a:cubicBezTo>
                    <a:pt x="37192" y="130725"/>
                    <a:pt x="23748" y="144858"/>
                    <a:pt x="14243" y="163371"/>
                  </a:cubicBezTo>
                  <a:cubicBezTo>
                    <a:pt x="4739" y="181885"/>
                    <a:pt x="0" y="203374"/>
                    <a:pt x="0" y="227838"/>
                  </a:cubicBezTo>
                  <a:cubicBezTo>
                    <a:pt x="0" y="252303"/>
                    <a:pt x="4739" y="268034"/>
                    <a:pt x="14243" y="286327"/>
                  </a:cubicBezTo>
                  <a:close/>
                  <a:moveTo>
                    <a:pt x="78958" y="220455"/>
                  </a:moveTo>
                  <a:cubicBezTo>
                    <a:pt x="78958" y="198966"/>
                    <a:pt x="96370" y="181472"/>
                    <a:pt x="117749" y="181472"/>
                  </a:cubicBezTo>
                  <a:lnTo>
                    <a:pt x="276271" y="181472"/>
                  </a:lnTo>
                  <a:lnTo>
                    <a:pt x="276271" y="267813"/>
                  </a:lnTo>
                  <a:lnTo>
                    <a:pt x="117749" y="267813"/>
                  </a:lnTo>
                  <a:cubicBezTo>
                    <a:pt x="96370" y="267813"/>
                    <a:pt x="78958" y="250319"/>
                    <a:pt x="78958" y="228830"/>
                  </a:cubicBezTo>
                  <a:lnTo>
                    <a:pt x="78958" y="22048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E81686A-874E-48A6-AACF-7926463D9156}"/>
                </a:ext>
              </a:extLst>
            </p:cNvPr>
            <p:cNvSpPr/>
            <p:nvPr/>
          </p:nvSpPr>
          <p:spPr>
            <a:xfrm>
              <a:off x="9894882" y="839027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3CCE98DB-EC2C-4BFE-899A-B00BAAF2E707}"/>
                </a:ext>
              </a:extLst>
            </p:cNvPr>
            <p:cNvSpPr/>
            <p:nvPr/>
          </p:nvSpPr>
          <p:spPr>
            <a:xfrm>
              <a:off x="9026645" y="518291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24" name="!!X">
            <a:extLst>
              <a:ext uri="{FF2B5EF4-FFF2-40B4-BE49-F238E27FC236}">
                <a16:creationId xmlns:a16="http://schemas.microsoft.com/office/drawing/2014/main" id="{0FB1939D-1930-427D-945B-EB10F800A5BF}"/>
              </a:ext>
            </a:extLst>
          </p:cNvPr>
          <p:cNvGrpSpPr/>
          <p:nvPr userDrawn="1"/>
        </p:nvGrpSpPr>
        <p:grpSpPr>
          <a:xfrm>
            <a:off x="14549177" y="602095"/>
            <a:ext cx="376498" cy="706453"/>
            <a:chOff x="10714525" y="404770"/>
            <a:chExt cx="375367" cy="704331"/>
          </a:xfrm>
          <a:noFill/>
        </p:grpSpPr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1313D1D0-F432-4050-82A8-2F487D409504}"/>
                </a:ext>
              </a:extLst>
            </p:cNvPr>
            <p:cNvSpPr/>
            <p:nvPr/>
          </p:nvSpPr>
          <p:spPr>
            <a:xfrm rot="-1719600">
              <a:off x="10934740" y="388833"/>
              <a:ext cx="33831" cy="513613"/>
            </a:xfrm>
            <a:custGeom>
              <a:avLst/>
              <a:gdLst>
                <a:gd name="connsiteX0" fmla="*/ 0 w 33831"/>
                <a:gd name="connsiteY0" fmla="*/ 0 h 513613"/>
                <a:gd name="connsiteX1" fmla="*/ 33832 w 33831"/>
                <a:gd name="connsiteY1" fmla="*/ 0 h 513613"/>
                <a:gd name="connsiteX2" fmla="*/ 33832 w 33831"/>
                <a:gd name="connsiteY2" fmla="*/ 513614 h 513613"/>
                <a:gd name="connsiteX3" fmla="*/ 0 w 33831"/>
                <a:gd name="connsiteY3" fmla="*/ 513614 h 5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1" h="513613">
                  <a:moveTo>
                    <a:pt x="0" y="0"/>
                  </a:moveTo>
                  <a:lnTo>
                    <a:pt x="33832" y="0"/>
                  </a:lnTo>
                  <a:lnTo>
                    <a:pt x="33832" y="513614"/>
                  </a:lnTo>
                  <a:lnTo>
                    <a:pt x="0" y="51361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0FB2116-54C6-403E-BCA8-CDDBCD0E0AA6}"/>
                </a:ext>
              </a:extLst>
            </p:cNvPr>
            <p:cNvSpPr/>
            <p:nvPr/>
          </p:nvSpPr>
          <p:spPr>
            <a:xfrm rot="-3804000">
              <a:off x="10516826" y="740020"/>
              <a:ext cx="770765" cy="33831"/>
            </a:xfrm>
            <a:custGeom>
              <a:avLst/>
              <a:gdLst>
                <a:gd name="connsiteX0" fmla="*/ 0 w 770765"/>
                <a:gd name="connsiteY0" fmla="*/ 0 h 33831"/>
                <a:gd name="connsiteX1" fmla="*/ 770766 w 770765"/>
                <a:gd name="connsiteY1" fmla="*/ 0 h 33831"/>
                <a:gd name="connsiteX2" fmla="*/ 770766 w 770765"/>
                <a:gd name="connsiteY2" fmla="*/ 33831 h 33831"/>
                <a:gd name="connsiteX3" fmla="*/ 0 w 770765"/>
                <a:gd name="connsiteY3" fmla="*/ 33831 h 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65" h="33831">
                  <a:moveTo>
                    <a:pt x="0" y="0"/>
                  </a:moveTo>
                  <a:lnTo>
                    <a:pt x="770766" y="0"/>
                  </a:lnTo>
                  <a:lnTo>
                    <a:pt x="770766" y="33831"/>
                  </a:lnTo>
                  <a:lnTo>
                    <a:pt x="0" y="3383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27" name="!!Logo PT">
            <a:extLst>
              <a:ext uri="{FF2B5EF4-FFF2-40B4-BE49-F238E27FC236}">
                <a16:creationId xmlns:a16="http://schemas.microsoft.com/office/drawing/2014/main" id="{E2EF2B5A-3AB5-4A6D-AC2C-0B2342AA1881}"/>
              </a:ext>
            </a:extLst>
          </p:cNvPr>
          <p:cNvGrpSpPr/>
          <p:nvPr userDrawn="1"/>
        </p:nvGrpSpPr>
        <p:grpSpPr>
          <a:xfrm>
            <a:off x="14497005" y="622669"/>
            <a:ext cx="428670" cy="428670"/>
            <a:chOff x="11213920" y="425282"/>
            <a:chExt cx="427382" cy="427382"/>
          </a:xfrm>
          <a:noFill/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F9D3F64-ED87-4DE0-8AC3-67E8A79AA785}"/>
                </a:ext>
              </a:extLst>
            </p:cNvPr>
            <p:cNvSpPr/>
            <p:nvPr/>
          </p:nvSpPr>
          <p:spPr>
            <a:xfrm>
              <a:off x="11213920" y="425282"/>
              <a:ext cx="427382" cy="427382"/>
            </a:xfrm>
            <a:custGeom>
              <a:avLst/>
              <a:gdLst>
                <a:gd name="connsiteX0" fmla="*/ 0 w 427382"/>
                <a:gd name="connsiteY0" fmla="*/ 85405 h 427382"/>
                <a:gd name="connsiteX1" fmla="*/ 13582 w 427382"/>
                <a:gd name="connsiteY1" fmla="*/ 13582 h 427382"/>
                <a:gd name="connsiteX2" fmla="*/ 85405 w 427382"/>
                <a:gd name="connsiteY2" fmla="*/ 0 h 427382"/>
                <a:gd name="connsiteX3" fmla="*/ 341978 w 427382"/>
                <a:gd name="connsiteY3" fmla="*/ 0 h 427382"/>
                <a:gd name="connsiteX4" fmla="*/ 413801 w 427382"/>
                <a:gd name="connsiteY4" fmla="*/ 13582 h 427382"/>
                <a:gd name="connsiteX5" fmla="*/ 427383 w 427382"/>
                <a:gd name="connsiteY5" fmla="*/ 85405 h 427382"/>
                <a:gd name="connsiteX6" fmla="*/ 427383 w 427382"/>
                <a:gd name="connsiteY6" fmla="*/ 341978 h 427382"/>
                <a:gd name="connsiteX7" fmla="*/ 413801 w 427382"/>
                <a:gd name="connsiteY7" fmla="*/ 413800 h 427382"/>
                <a:gd name="connsiteX8" fmla="*/ 341978 w 427382"/>
                <a:gd name="connsiteY8" fmla="*/ 427383 h 427382"/>
                <a:gd name="connsiteX9" fmla="*/ 85625 w 427382"/>
                <a:gd name="connsiteY9" fmla="*/ 427383 h 427382"/>
                <a:gd name="connsiteX10" fmla="*/ 13803 w 427382"/>
                <a:gd name="connsiteY10" fmla="*/ 413800 h 427382"/>
                <a:gd name="connsiteX11" fmla="*/ 220 w 427382"/>
                <a:gd name="connsiteY11" fmla="*/ 341978 h 427382"/>
                <a:gd name="connsiteX12" fmla="*/ 220 w 427382"/>
                <a:gd name="connsiteY12" fmla="*/ 85405 h 427382"/>
                <a:gd name="connsiteX13" fmla="*/ 0 w 427382"/>
                <a:gd name="connsiteY13" fmla="*/ 85405 h 4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382" h="427382">
                  <a:moveTo>
                    <a:pt x="0" y="85405"/>
                  </a:moveTo>
                  <a:cubicBezTo>
                    <a:pt x="0" y="48047"/>
                    <a:pt x="0" y="27164"/>
                    <a:pt x="13582" y="13582"/>
                  </a:cubicBezTo>
                  <a:cubicBezTo>
                    <a:pt x="27164" y="0"/>
                    <a:pt x="48020" y="0"/>
                    <a:pt x="85405" y="0"/>
                  </a:cubicBezTo>
                  <a:lnTo>
                    <a:pt x="341978" y="0"/>
                  </a:lnTo>
                  <a:cubicBezTo>
                    <a:pt x="379336" y="0"/>
                    <a:pt x="400219" y="0"/>
                    <a:pt x="413801" y="13582"/>
                  </a:cubicBezTo>
                  <a:cubicBezTo>
                    <a:pt x="427383" y="27164"/>
                    <a:pt x="427383" y="48020"/>
                    <a:pt x="427383" y="85405"/>
                  </a:cubicBezTo>
                  <a:lnTo>
                    <a:pt x="427383" y="341978"/>
                  </a:lnTo>
                  <a:cubicBezTo>
                    <a:pt x="427383" y="379335"/>
                    <a:pt x="427383" y="400218"/>
                    <a:pt x="413801" y="413800"/>
                  </a:cubicBezTo>
                  <a:cubicBezTo>
                    <a:pt x="400219" y="427383"/>
                    <a:pt x="379363" y="427383"/>
                    <a:pt x="341978" y="427383"/>
                  </a:cubicBezTo>
                  <a:lnTo>
                    <a:pt x="85625" y="427383"/>
                  </a:lnTo>
                  <a:cubicBezTo>
                    <a:pt x="48268" y="427383"/>
                    <a:pt x="27385" y="427383"/>
                    <a:pt x="13803" y="413800"/>
                  </a:cubicBezTo>
                  <a:cubicBezTo>
                    <a:pt x="220" y="400218"/>
                    <a:pt x="220" y="379363"/>
                    <a:pt x="220" y="341978"/>
                  </a:cubicBezTo>
                  <a:lnTo>
                    <a:pt x="220" y="85405"/>
                  </a:lnTo>
                  <a:lnTo>
                    <a:pt x="0" y="8540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grpSp>
          <p:nvGrpSpPr>
            <p:cNvPr id="29" name="Рисунок 2">
              <a:extLst>
                <a:ext uri="{FF2B5EF4-FFF2-40B4-BE49-F238E27FC236}">
                  <a16:creationId xmlns:a16="http://schemas.microsoft.com/office/drawing/2014/main" id="{27BA1C21-AF8F-4A11-A644-BD7E07672267}"/>
                </a:ext>
              </a:extLst>
            </p:cNvPr>
            <p:cNvGrpSpPr/>
            <p:nvPr/>
          </p:nvGrpSpPr>
          <p:grpSpPr>
            <a:xfrm>
              <a:off x="11298278" y="512781"/>
              <a:ext cx="263680" cy="252412"/>
              <a:chOff x="11298278" y="512781"/>
              <a:chExt cx="263680" cy="252412"/>
            </a:xfrm>
            <a:grpFill/>
          </p:grpSpPr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BC6FECE-66A4-4253-B37A-26B1406D004C}"/>
                  </a:ext>
                </a:extLst>
              </p:cNvPr>
              <p:cNvSpPr/>
              <p:nvPr/>
            </p:nvSpPr>
            <p:spPr>
              <a:xfrm>
                <a:off x="11298278" y="564768"/>
                <a:ext cx="146731" cy="200425"/>
              </a:xfrm>
              <a:custGeom>
                <a:avLst/>
                <a:gdLst>
                  <a:gd name="connsiteX0" fmla="*/ 81383 w 146731"/>
                  <a:gd name="connsiteY0" fmla="*/ 0 h 200425"/>
                  <a:gd name="connsiteX1" fmla="*/ 41105 w 146731"/>
                  <a:gd name="connsiteY1" fmla="*/ 16502 h 200425"/>
                  <a:gd name="connsiteX2" fmla="*/ 37771 w 146731"/>
                  <a:gd name="connsiteY2" fmla="*/ 16502 h 200425"/>
                  <a:gd name="connsiteX3" fmla="*/ 37771 w 146731"/>
                  <a:gd name="connsiteY3" fmla="*/ 2727 h 200425"/>
                  <a:gd name="connsiteX4" fmla="*/ 0 w 146731"/>
                  <a:gd name="connsiteY4" fmla="*/ 2727 h 200425"/>
                  <a:gd name="connsiteX5" fmla="*/ 0 w 146731"/>
                  <a:gd name="connsiteY5" fmla="*/ 200426 h 200425"/>
                  <a:gd name="connsiteX6" fmla="*/ 37771 w 146731"/>
                  <a:gd name="connsiteY6" fmla="*/ 200426 h 200425"/>
                  <a:gd name="connsiteX7" fmla="*/ 37771 w 146731"/>
                  <a:gd name="connsiteY7" fmla="*/ 131744 h 200425"/>
                  <a:gd name="connsiteX8" fmla="*/ 41105 w 146731"/>
                  <a:gd name="connsiteY8" fmla="*/ 131744 h 200425"/>
                  <a:gd name="connsiteX9" fmla="*/ 81383 w 146731"/>
                  <a:gd name="connsiteY9" fmla="*/ 148246 h 200425"/>
                  <a:gd name="connsiteX10" fmla="*/ 146731 w 146731"/>
                  <a:gd name="connsiteY10" fmla="*/ 74137 h 200425"/>
                  <a:gd name="connsiteX11" fmla="*/ 81383 w 146731"/>
                  <a:gd name="connsiteY11" fmla="*/ 28 h 200425"/>
                  <a:gd name="connsiteX12" fmla="*/ 73035 w 146731"/>
                  <a:gd name="connsiteY12" fmla="*/ 113148 h 200425"/>
                  <a:gd name="connsiteX13" fmla="*/ 37744 w 146731"/>
                  <a:gd name="connsiteY13" fmla="*/ 74109 h 200425"/>
                  <a:gd name="connsiteX14" fmla="*/ 37744 w 146731"/>
                  <a:gd name="connsiteY14" fmla="*/ 74109 h 200425"/>
                  <a:gd name="connsiteX15" fmla="*/ 73035 w 146731"/>
                  <a:gd name="connsiteY15" fmla="*/ 35071 h 200425"/>
                  <a:gd name="connsiteX16" fmla="*/ 108740 w 146731"/>
                  <a:gd name="connsiteY16" fmla="*/ 74109 h 200425"/>
                  <a:gd name="connsiteX17" fmla="*/ 73035 w 146731"/>
                  <a:gd name="connsiteY17" fmla="*/ 113148 h 2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731" h="200425">
                    <a:moveTo>
                      <a:pt x="81383" y="0"/>
                    </a:moveTo>
                    <a:cubicBezTo>
                      <a:pt x="65321" y="0"/>
                      <a:pt x="50499" y="5841"/>
                      <a:pt x="41105" y="16502"/>
                    </a:cubicBezTo>
                    <a:lnTo>
                      <a:pt x="37771" y="16502"/>
                    </a:lnTo>
                    <a:lnTo>
                      <a:pt x="37771" y="2727"/>
                    </a:lnTo>
                    <a:lnTo>
                      <a:pt x="0" y="2727"/>
                    </a:lnTo>
                    <a:lnTo>
                      <a:pt x="0" y="200426"/>
                    </a:lnTo>
                    <a:lnTo>
                      <a:pt x="37771" y="200426"/>
                    </a:lnTo>
                    <a:lnTo>
                      <a:pt x="37771" y="131744"/>
                    </a:lnTo>
                    <a:lnTo>
                      <a:pt x="41105" y="131744"/>
                    </a:lnTo>
                    <a:cubicBezTo>
                      <a:pt x="49866" y="141359"/>
                      <a:pt x="64081" y="148246"/>
                      <a:pt x="81383" y="148246"/>
                    </a:cubicBezTo>
                    <a:cubicBezTo>
                      <a:pt x="120201" y="148246"/>
                      <a:pt x="146731" y="116922"/>
                      <a:pt x="146731" y="74137"/>
                    </a:cubicBezTo>
                    <a:cubicBezTo>
                      <a:pt x="146731" y="31352"/>
                      <a:pt x="120228" y="28"/>
                      <a:pt x="81383" y="28"/>
                    </a:cubicBezTo>
                    <a:close/>
                    <a:moveTo>
                      <a:pt x="73035" y="113148"/>
                    </a:moveTo>
                    <a:cubicBezTo>
                      <a:pt x="52373" y="113148"/>
                      <a:pt x="37744" y="96645"/>
                      <a:pt x="37744" y="74109"/>
                    </a:cubicBezTo>
                    <a:lnTo>
                      <a:pt x="37744" y="74109"/>
                    </a:lnTo>
                    <a:cubicBezTo>
                      <a:pt x="37744" y="51574"/>
                      <a:pt x="52565" y="35071"/>
                      <a:pt x="73035" y="35071"/>
                    </a:cubicBezTo>
                    <a:cubicBezTo>
                      <a:pt x="93505" y="35071"/>
                      <a:pt x="108740" y="51574"/>
                      <a:pt x="108740" y="74109"/>
                    </a:cubicBezTo>
                    <a:cubicBezTo>
                      <a:pt x="108960" y="96645"/>
                      <a:pt x="93918" y="113148"/>
                      <a:pt x="73035" y="1131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8EF51C-BEB1-44BD-AC77-B81516754088}"/>
                  </a:ext>
                </a:extLst>
              </p:cNvPr>
              <p:cNvSpPr/>
              <p:nvPr/>
            </p:nvSpPr>
            <p:spPr>
              <a:xfrm>
                <a:off x="11465699" y="512781"/>
                <a:ext cx="96259" cy="197698"/>
              </a:xfrm>
              <a:custGeom>
                <a:avLst/>
                <a:gdLst>
                  <a:gd name="connsiteX0" fmla="*/ 96012 w 96259"/>
                  <a:gd name="connsiteY0" fmla="*/ 89978 h 197698"/>
                  <a:gd name="connsiteX1" fmla="*/ 96012 w 96259"/>
                  <a:gd name="connsiteY1" fmla="*/ 54907 h 197698"/>
                  <a:gd name="connsiteX2" fmla="*/ 37771 w 96259"/>
                  <a:gd name="connsiteY2" fmla="*/ 54907 h 197698"/>
                  <a:gd name="connsiteX3" fmla="*/ 37771 w 96259"/>
                  <a:gd name="connsiteY3" fmla="*/ 0 h 197698"/>
                  <a:gd name="connsiteX4" fmla="*/ 0 w 96259"/>
                  <a:gd name="connsiteY4" fmla="*/ 0 h 197698"/>
                  <a:gd name="connsiteX5" fmla="*/ 0 w 96259"/>
                  <a:gd name="connsiteY5" fmla="*/ 138191 h 197698"/>
                  <a:gd name="connsiteX6" fmla="*/ 59508 w 96259"/>
                  <a:gd name="connsiteY6" fmla="*/ 197699 h 197698"/>
                  <a:gd name="connsiteX7" fmla="*/ 96260 w 96259"/>
                  <a:gd name="connsiteY7" fmla="*/ 197699 h 197698"/>
                  <a:gd name="connsiteX8" fmla="*/ 96260 w 96259"/>
                  <a:gd name="connsiteY8" fmla="*/ 162627 h 197698"/>
                  <a:gd name="connsiteX9" fmla="*/ 66395 w 96259"/>
                  <a:gd name="connsiteY9" fmla="*/ 162627 h 197698"/>
                  <a:gd name="connsiteX10" fmla="*/ 37578 w 96259"/>
                  <a:gd name="connsiteY10" fmla="*/ 133810 h 197698"/>
                  <a:gd name="connsiteX11" fmla="*/ 37578 w 96259"/>
                  <a:gd name="connsiteY11" fmla="*/ 90171 h 197698"/>
                  <a:gd name="connsiteX12" fmla="*/ 96039 w 96259"/>
                  <a:gd name="connsiteY12" fmla="*/ 90171 h 197698"/>
                  <a:gd name="connsiteX13" fmla="*/ 96039 w 96259"/>
                  <a:gd name="connsiteY13" fmla="*/ 89951 h 19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259" h="197698">
                    <a:moveTo>
                      <a:pt x="96012" y="89978"/>
                    </a:moveTo>
                    <a:lnTo>
                      <a:pt x="96012" y="54907"/>
                    </a:lnTo>
                    <a:lnTo>
                      <a:pt x="37771" y="54907"/>
                    </a:lnTo>
                    <a:lnTo>
                      <a:pt x="37771" y="0"/>
                    </a:lnTo>
                    <a:lnTo>
                      <a:pt x="0" y="0"/>
                    </a:lnTo>
                    <a:lnTo>
                      <a:pt x="0" y="138191"/>
                    </a:lnTo>
                    <a:cubicBezTo>
                      <a:pt x="0" y="176816"/>
                      <a:pt x="19202" y="197699"/>
                      <a:pt x="59508" y="197699"/>
                    </a:cubicBezTo>
                    <a:lnTo>
                      <a:pt x="96260" y="197699"/>
                    </a:lnTo>
                    <a:lnTo>
                      <a:pt x="96260" y="162627"/>
                    </a:lnTo>
                    <a:lnTo>
                      <a:pt x="66395" y="162627"/>
                    </a:lnTo>
                    <a:cubicBezTo>
                      <a:pt x="46559" y="162627"/>
                      <a:pt x="37578" y="154473"/>
                      <a:pt x="37578" y="133810"/>
                    </a:cubicBezTo>
                    <a:lnTo>
                      <a:pt x="37578" y="90171"/>
                    </a:lnTo>
                    <a:lnTo>
                      <a:pt x="96039" y="90171"/>
                    </a:lnTo>
                    <a:lnTo>
                      <a:pt x="96039" y="899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</p:grpSp>
      </p:grpSp>
      <p:pic>
        <p:nvPicPr>
          <p:cNvPr id="32" name="!!PHDays1_верх">
            <a:extLst>
              <a:ext uri="{FF2B5EF4-FFF2-40B4-BE49-F238E27FC236}">
                <a16:creationId xmlns:a16="http://schemas.microsoft.com/office/drawing/2014/main" id="{E6E9D17B-B1C5-4553-9415-AA1B92EB53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4800" y="484196"/>
            <a:ext cx="2982340" cy="1979603"/>
          </a:xfrm>
          <a:prstGeom prst="rect">
            <a:avLst/>
          </a:prstGeom>
        </p:spPr>
      </p:pic>
      <p:pic>
        <p:nvPicPr>
          <p:cNvPr id="33" name="!!PHDays2_низ">
            <a:extLst>
              <a:ext uri="{FF2B5EF4-FFF2-40B4-BE49-F238E27FC236}">
                <a16:creationId xmlns:a16="http://schemas.microsoft.com/office/drawing/2014/main" id="{58A96DD9-EB35-48CF-A3CD-0B523469AFD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7537" y="4292600"/>
            <a:ext cx="3094343" cy="1944688"/>
          </a:xfrm>
          <a:prstGeom prst="rect">
            <a:avLst/>
          </a:prstGeom>
        </p:spPr>
      </p:pic>
      <p:pic>
        <p:nvPicPr>
          <p:cNvPr id="34" name="!!Технологии">
            <a:extLst>
              <a:ext uri="{FF2B5EF4-FFF2-40B4-BE49-F238E27FC236}">
                <a16:creationId xmlns:a16="http://schemas.microsoft.com/office/drawing/2014/main" id="{8F6A285F-6F18-4793-B9CE-8DB5A6C2AA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279900" y="468221"/>
            <a:ext cx="3598863" cy="17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1" r:id="rId2"/>
    <p:sldLayoutId id="2147483656" r:id="rId3"/>
    <p:sldLayoutId id="2147483677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7242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orient="horz" pos="391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547" userDrawn="1">
          <p15:clr>
            <a:srgbClr val="F26B43"/>
          </p15:clr>
        </p15:guide>
        <p15:guide id="8" pos="5133" userDrawn="1">
          <p15:clr>
            <a:srgbClr val="F26B43"/>
          </p15:clr>
        </p15:guide>
        <p15:guide id="9" pos="2774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1434" userDrawn="1">
          <p15:clr>
            <a:srgbClr val="F26B43"/>
          </p15:clr>
        </p15:guide>
        <p15:guide id="14" orient="horz" pos="1616" userDrawn="1">
          <p15:clr>
            <a:srgbClr val="F26B43"/>
          </p15:clr>
        </p15:guide>
        <p15:guide id="15" orient="horz" pos="2886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1000">
              <a:schemeClr val="accent3"/>
            </a:gs>
            <a:gs pos="0">
              <a:srgbClr val="00192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6619-4994-428F-B35A-4CCA37C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31A3F6-A8DB-48F5-8C1F-B9DC73CD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20863"/>
            <a:ext cx="10801350" cy="42960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!!Logo PHD">
            <a:extLst>
              <a:ext uri="{FF2B5EF4-FFF2-40B4-BE49-F238E27FC236}">
                <a16:creationId xmlns:a16="http://schemas.microsoft.com/office/drawing/2014/main" id="{4D897A96-A827-470D-A43D-360443D6C886}"/>
              </a:ext>
            </a:extLst>
          </p:cNvPr>
          <p:cNvGrpSpPr/>
          <p:nvPr userDrawn="1"/>
        </p:nvGrpSpPr>
        <p:grpSpPr>
          <a:xfrm>
            <a:off x="9343471" y="660111"/>
            <a:ext cx="1147957" cy="429277"/>
            <a:chOff x="9026645" y="462612"/>
            <a:chExt cx="1144508" cy="427988"/>
          </a:xfrm>
          <a:solidFill>
            <a:schemeClr val="bg1"/>
          </a:solidFill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A8EDA2C8-867C-48DA-9AA7-4D2EC1413544}"/>
                </a:ext>
              </a:extLst>
            </p:cNvPr>
            <p:cNvSpPr/>
            <p:nvPr/>
          </p:nvSpPr>
          <p:spPr>
            <a:xfrm>
              <a:off x="9026645" y="568266"/>
              <a:ext cx="355014" cy="322334"/>
            </a:xfrm>
            <a:custGeom>
              <a:avLst/>
              <a:gdLst>
                <a:gd name="connsiteX0" fmla="*/ 340793 w 355014"/>
                <a:gd name="connsiteY0" fmla="*/ 57304 h 322334"/>
                <a:gd name="connsiteX1" fmla="*/ 300625 w 355014"/>
                <a:gd name="connsiteY1" fmla="*/ 14932 h 322334"/>
                <a:gd name="connsiteX2" fmla="*/ 241255 w 355014"/>
                <a:gd name="connsiteY2" fmla="*/ 0 h 322334"/>
                <a:gd name="connsiteX3" fmla="*/ 0 w 355014"/>
                <a:gd name="connsiteY3" fmla="*/ 0 h 322334"/>
                <a:gd name="connsiteX4" fmla="*/ 0 w 355014"/>
                <a:gd name="connsiteY4" fmla="*/ 322335 h 322334"/>
                <a:gd name="connsiteX5" fmla="*/ 78958 w 355014"/>
                <a:gd name="connsiteY5" fmla="*/ 322335 h 322334"/>
                <a:gd name="connsiteX6" fmla="*/ 78958 w 355014"/>
                <a:gd name="connsiteY6" fmla="*/ 237784 h 322334"/>
                <a:gd name="connsiteX7" fmla="*/ 241228 w 355014"/>
                <a:gd name="connsiteY7" fmla="*/ 237784 h 322334"/>
                <a:gd name="connsiteX8" fmla="*/ 300598 w 355014"/>
                <a:gd name="connsiteY8" fmla="*/ 222852 h 322334"/>
                <a:gd name="connsiteX9" fmla="*/ 340766 w 355014"/>
                <a:gd name="connsiteY9" fmla="*/ 180287 h 322334"/>
                <a:gd name="connsiteX10" fmla="*/ 355009 w 355014"/>
                <a:gd name="connsiteY10" fmla="*/ 115820 h 322334"/>
                <a:gd name="connsiteX11" fmla="*/ 340766 w 355014"/>
                <a:gd name="connsiteY11" fmla="*/ 57331 h 322334"/>
                <a:gd name="connsiteX12" fmla="*/ 276271 w 355014"/>
                <a:gd name="connsiteY12" fmla="*/ 123369 h 322334"/>
                <a:gd name="connsiteX13" fmla="*/ 237481 w 355014"/>
                <a:gd name="connsiteY13" fmla="*/ 162352 h 322334"/>
                <a:gd name="connsiteX14" fmla="*/ 78958 w 355014"/>
                <a:gd name="connsiteY14" fmla="*/ 162352 h 322334"/>
                <a:gd name="connsiteX15" fmla="*/ 78958 w 355014"/>
                <a:gd name="connsiteY15" fmla="*/ 76010 h 322334"/>
                <a:gd name="connsiteX16" fmla="*/ 237481 w 355014"/>
                <a:gd name="connsiteY16" fmla="*/ 76010 h 322334"/>
                <a:gd name="connsiteX17" fmla="*/ 276271 w 355014"/>
                <a:gd name="connsiteY17" fmla="*/ 114994 h 322334"/>
                <a:gd name="connsiteX18" fmla="*/ 276271 w 355014"/>
                <a:gd name="connsiteY18" fmla="*/ 123341 h 32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14" h="322334">
                  <a:moveTo>
                    <a:pt x="340793" y="57304"/>
                  </a:moveTo>
                  <a:cubicBezTo>
                    <a:pt x="331289" y="39011"/>
                    <a:pt x="317844" y="24878"/>
                    <a:pt x="300625" y="14932"/>
                  </a:cubicBezTo>
                  <a:cubicBezTo>
                    <a:pt x="283407" y="4987"/>
                    <a:pt x="263626" y="0"/>
                    <a:pt x="241255" y="0"/>
                  </a:cubicBezTo>
                  <a:lnTo>
                    <a:pt x="0" y="0"/>
                  </a:lnTo>
                  <a:lnTo>
                    <a:pt x="0" y="322335"/>
                  </a:lnTo>
                  <a:lnTo>
                    <a:pt x="78958" y="322335"/>
                  </a:lnTo>
                  <a:lnTo>
                    <a:pt x="78958" y="237784"/>
                  </a:lnTo>
                  <a:lnTo>
                    <a:pt x="241228" y="237784"/>
                  </a:lnTo>
                  <a:cubicBezTo>
                    <a:pt x="263598" y="237784"/>
                    <a:pt x="283379" y="232825"/>
                    <a:pt x="300598" y="222852"/>
                  </a:cubicBezTo>
                  <a:cubicBezTo>
                    <a:pt x="317817" y="212906"/>
                    <a:pt x="331261" y="198773"/>
                    <a:pt x="340766" y="180287"/>
                  </a:cubicBezTo>
                  <a:cubicBezTo>
                    <a:pt x="350270" y="161773"/>
                    <a:pt x="355009" y="140284"/>
                    <a:pt x="355009" y="115820"/>
                  </a:cubicBezTo>
                  <a:cubicBezTo>
                    <a:pt x="355202" y="91741"/>
                    <a:pt x="350270" y="75817"/>
                    <a:pt x="340766" y="57331"/>
                  </a:cubicBezTo>
                  <a:close/>
                  <a:moveTo>
                    <a:pt x="276271" y="123369"/>
                  </a:moveTo>
                  <a:cubicBezTo>
                    <a:pt x="276271" y="144858"/>
                    <a:pt x="258860" y="162352"/>
                    <a:pt x="237481" y="162352"/>
                  </a:cubicBezTo>
                  <a:lnTo>
                    <a:pt x="78958" y="162352"/>
                  </a:lnTo>
                  <a:lnTo>
                    <a:pt x="78958" y="76010"/>
                  </a:lnTo>
                  <a:lnTo>
                    <a:pt x="237481" y="76010"/>
                  </a:lnTo>
                  <a:cubicBezTo>
                    <a:pt x="258860" y="76010"/>
                    <a:pt x="276271" y="93532"/>
                    <a:pt x="276271" y="114994"/>
                  </a:cubicBezTo>
                  <a:lnTo>
                    <a:pt x="276271" y="1233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E3267776-17A0-4556-B436-0EFC784E3F62}"/>
                </a:ext>
              </a:extLst>
            </p:cNvPr>
            <p:cNvSpPr/>
            <p:nvPr/>
          </p:nvSpPr>
          <p:spPr>
            <a:xfrm>
              <a:off x="9421298" y="462612"/>
              <a:ext cx="355008" cy="344016"/>
            </a:xfrm>
            <a:custGeom>
              <a:avLst/>
              <a:gdLst>
                <a:gd name="connsiteX0" fmla="*/ 276244 w 355008"/>
                <a:gd name="connsiteY0" fmla="*/ 226240 h 344016"/>
                <a:gd name="connsiteX1" fmla="*/ 265169 w 355008"/>
                <a:gd name="connsiteY1" fmla="*/ 193814 h 344016"/>
                <a:gd name="connsiteX2" fmla="*/ 236875 w 355008"/>
                <a:gd name="connsiteY2" fmla="*/ 181664 h 344016"/>
                <a:gd name="connsiteX3" fmla="*/ 78958 w 355008"/>
                <a:gd name="connsiteY3" fmla="*/ 181664 h 344016"/>
                <a:gd name="connsiteX4" fmla="*/ 78958 w 355008"/>
                <a:gd name="connsiteY4" fmla="*/ 344016 h 344016"/>
                <a:gd name="connsiteX5" fmla="*/ 0 w 355008"/>
                <a:gd name="connsiteY5" fmla="*/ 344016 h 344016"/>
                <a:gd name="connsiteX6" fmla="*/ 0 w 355008"/>
                <a:gd name="connsiteY6" fmla="*/ 0 h 344016"/>
                <a:gd name="connsiteX7" fmla="*/ 78958 w 355008"/>
                <a:gd name="connsiteY7" fmla="*/ 0 h 344016"/>
                <a:gd name="connsiteX8" fmla="*/ 78958 w 355008"/>
                <a:gd name="connsiteY8" fmla="*/ 106646 h 344016"/>
                <a:gd name="connsiteX9" fmla="*/ 241228 w 355008"/>
                <a:gd name="connsiteY9" fmla="*/ 106646 h 344016"/>
                <a:gd name="connsiteX10" fmla="*/ 300598 w 355008"/>
                <a:gd name="connsiteY10" fmla="*/ 121578 h 344016"/>
                <a:gd name="connsiteX11" fmla="*/ 340766 w 355008"/>
                <a:gd name="connsiteY11" fmla="*/ 164170 h 344016"/>
                <a:gd name="connsiteX12" fmla="*/ 355009 w 355008"/>
                <a:gd name="connsiteY12" fmla="*/ 228637 h 344016"/>
                <a:gd name="connsiteX13" fmla="*/ 355009 w 355008"/>
                <a:gd name="connsiteY13" fmla="*/ 343851 h 344016"/>
                <a:gd name="connsiteX14" fmla="*/ 275638 w 355008"/>
                <a:gd name="connsiteY14" fmla="*/ 343851 h 344016"/>
                <a:gd name="connsiteX15" fmla="*/ 276244 w 355008"/>
                <a:gd name="connsiteY15" fmla="*/ 226268 h 3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008" h="344016">
                  <a:moveTo>
                    <a:pt x="276244" y="226240"/>
                  </a:moveTo>
                  <a:cubicBezTo>
                    <a:pt x="276244" y="212713"/>
                    <a:pt x="272469" y="201776"/>
                    <a:pt x="265169" y="193814"/>
                  </a:cubicBezTo>
                  <a:cubicBezTo>
                    <a:pt x="257840" y="185659"/>
                    <a:pt x="248336" y="181664"/>
                    <a:pt x="236875" y="181664"/>
                  </a:cubicBezTo>
                  <a:lnTo>
                    <a:pt x="78958" y="181664"/>
                  </a:lnTo>
                  <a:lnTo>
                    <a:pt x="78958" y="344016"/>
                  </a:lnTo>
                  <a:lnTo>
                    <a:pt x="0" y="344016"/>
                  </a:lnTo>
                  <a:lnTo>
                    <a:pt x="0" y="0"/>
                  </a:lnTo>
                  <a:lnTo>
                    <a:pt x="78958" y="0"/>
                  </a:lnTo>
                  <a:lnTo>
                    <a:pt x="78958" y="106646"/>
                  </a:lnTo>
                  <a:lnTo>
                    <a:pt x="241228" y="106646"/>
                  </a:lnTo>
                  <a:cubicBezTo>
                    <a:pt x="263598" y="106646"/>
                    <a:pt x="283379" y="111632"/>
                    <a:pt x="300598" y="121578"/>
                  </a:cubicBezTo>
                  <a:cubicBezTo>
                    <a:pt x="317817" y="131524"/>
                    <a:pt x="331289" y="145657"/>
                    <a:pt x="340766" y="164170"/>
                  </a:cubicBezTo>
                  <a:cubicBezTo>
                    <a:pt x="350270" y="182684"/>
                    <a:pt x="355009" y="204173"/>
                    <a:pt x="355009" y="228637"/>
                  </a:cubicBezTo>
                  <a:lnTo>
                    <a:pt x="355009" y="343851"/>
                  </a:lnTo>
                  <a:lnTo>
                    <a:pt x="275638" y="343851"/>
                  </a:lnTo>
                  <a:lnTo>
                    <a:pt x="276244" y="22626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1519773-D1EA-48BA-8900-A9DFA5BFC40B}"/>
                </a:ext>
              </a:extLst>
            </p:cNvPr>
            <p:cNvSpPr/>
            <p:nvPr/>
          </p:nvSpPr>
          <p:spPr>
            <a:xfrm>
              <a:off x="9815896" y="462612"/>
              <a:ext cx="355036" cy="343630"/>
            </a:xfrm>
            <a:custGeom>
              <a:avLst/>
              <a:gdLst>
                <a:gd name="connsiteX0" fmla="*/ 14243 w 355036"/>
                <a:gd name="connsiteY0" fmla="*/ 286327 h 343630"/>
                <a:gd name="connsiteX1" fmla="*/ 54411 w 355036"/>
                <a:gd name="connsiteY1" fmla="*/ 328699 h 343630"/>
                <a:gd name="connsiteX2" fmla="*/ 113781 w 355036"/>
                <a:gd name="connsiteY2" fmla="*/ 343631 h 343630"/>
                <a:gd name="connsiteX3" fmla="*/ 355037 w 355036"/>
                <a:gd name="connsiteY3" fmla="*/ 343631 h 343630"/>
                <a:gd name="connsiteX4" fmla="*/ 355037 w 355036"/>
                <a:gd name="connsiteY4" fmla="*/ 0 h 343630"/>
                <a:gd name="connsiteX5" fmla="*/ 276078 w 355036"/>
                <a:gd name="connsiteY5" fmla="*/ 0 h 343630"/>
                <a:gd name="connsiteX6" fmla="*/ 276078 w 355036"/>
                <a:gd name="connsiteY6" fmla="*/ 105847 h 343630"/>
                <a:gd name="connsiteX7" fmla="*/ 113781 w 355036"/>
                <a:gd name="connsiteY7" fmla="*/ 105847 h 343630"/>
                <a:gd name="connsiteX8" fmla="*/ 54411 w 355036"/>
                <a:gd name="connsiteY8" fmla="*/ 120779 h 343630"/>
                <a:gd name="connsiteX9" fmla="*/ 14243 w 355036"/>
                <a:gd name="connsiteY9" fmla="*/ 163371 h 343630"/>
                <a:gd name="connsiteX10" fmla="*/ 0 w 355036"/>
                <a:gd name="connsiteY10" fmla="*/ 227838 h 343630"/>
                <a:gd name="connsiteX11" fmla="*/ 14243 w 355036"/>
                <a:gd name="connsiteY11" fmla="*/ 286327 h 343630"/>
                <a:gd name="connsiteX12" fmla="*/ 78958 w 355036"/>
                <a:gd name="connsiteY12" fmla="*/ 220455 h 343630"/>
                <a:gd name="connsiteX13" fmla="*/ 117749 w 355036"/>
                <a:gd name="connsiteY13" fmla="*/ 181472 h 343630"/>
                <a:gd name="connsiteX14" fmla="*/ 276271 w 355036"/>
                <a:gd name="connsiteY14" fmla="*/ 181472 h 343630"/>
                <a:gd name="connsiteX15" fmla="*/ 276271 w 355036"/>
                <a:gd name="connsiteY15" fmla="*/ 267813 h 343630"/>
                <a:gd name="connsiteX16" fmla="*/ 117749 w 355036"/>
                <a:gd name="connsiteY16" fmla="*/ 267813 h 343630"/>
                <a:gd name="connsiteX17" fmla="*/ 78958 w 355036"/>
                <a:gd name="connsiteY17" fmla="*/ 228830 h 343630"/>
                <a:gd name="connsiteX18" fmla="*/ 78958 w 355036"/>
                <a:gd name="connsiteY18" fmla="*/ 220482 h 3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36" h="343630">
                  <a:moveTo>
                    <a:pt x="14243" y="286327"/>
                  </a:moveTo>
                  <a:cubicBezTo>
                    <a:pt x="23748" y="304620"/>
                    <a:pt x="37192" y="318753"/>
                    <a:pt x="54411" y="328699"/>
                  </a:cubicBezTo>
                  <a:cubicBezTo>
                    <a:pt x="71630" y="338644"/>
                    <a:pt x="91411" y="343631"/>
                    <a:pt x="113781" y="343631"/>
                  </a:cubicBezTo>
                  <a:lnTo>
                    <a:pt x="355037" y="343631"/>
                  </a:lnTo>
                  <a:lnTo>
                    <a:pt x="355037" y="0"/>
                  </a:lnTo>
                  <a:lnTo>
                    <a:pt x="276078" y="0"/>
                  </a:lnTo>
                  <a:lnTo>
                    <a:pt x="276078" y="105847"/>
                  </a:lnTo>
                  <a:lnTo>
                    <a:pt x="113781" y="105847"/>
                  </a:lnTo>
                  <a:cubicBezTo>
                    <a:pt x="91411" y="105847"/>
                    <a:pt x="71630" y="110833"/>
                    <a:pt x="54411" y="120779"/>
                  </a:cubicBezTo>
                  <a:cubicBezTo>
                    <a:pt x="37192" y="130725"/>
                    <a:pt x="23748" y="144858"/>
                    <a:pt x="14243" y="163371"/>
                  </a:cubicBezTo>
                  <a:cubicBezTo>
                    <a:pt x="4739" y="181885"/>
                    <a:pt x="0" y="203374"/>
                    <a:pt x="0" y="227838"/>
                  </a:cubicBezTo>
                  <a:cubicBezTo>
                    <a:pt x="0" y="252303"/>
                    <a:pt x="4739" y="268034"/>
                    <a:pt x="14243" y="286327"/>
                  </a:cubicBezTo>
                  <a:close/>
                  <a:moveTo>
                    <a:pt x="78958" y="220455"/>
                  </a:moveTo>
                  <a:cubicBezTo>
                    <a:pt x="78958" y="198966"/>
                    <a:pt x="96370" y="181472"/>
                    <a:pt x="117749" y="181472"/>
                  </a:cubicBezTo>
                  <a:lnTo>
                    <a:pt x="276271" y="181472"/>
                  </a:lnTo>
                  <a:lnTo>
                    <a:pt x="276271" y="267813"/>
                  </a:lnTo>
                  <a:lnTo>
                    <a:pt x="117749" y="267813"/>
                  </a:lnTo>
                  <a:cubicBezTo>
                    <a:pt x="96370" y="267813"/>
                    <a:pt x="78958" y="250319"/>
                    <a:pt x="78958" y="228830"/>
                  </a:cubicBezTo>
                  <a:lnTo>
                    <a:pt x="78958" y="22048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BBC2FE73-C821-4303-A830-897101B7C717}"/>
                </a:ext>
              </a:extLst>
            </p:cNvPr>
            <p:cNvSpPr/>
            <p:nvPr/>
          </p:nvSpPr>
          <p:spPr>
            <a:xfrm>
              <a:off x="9894882" y="839027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751819D-A3AD-41CE-A108-1DC6ECE7CF50}"/>
                </a:ext>
              </a:extLst>
            </p:cNvPr>
            <p:cNvSpPr/>
            <p:nvPr/>
          </p:nvSpPr>
          <p:spPr>
            <a:xfrm>
              <a:off x="9026645" y="518291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18" name="!!X">
            <a:extLst>
              <a:ext uri="{FF2B5EF4-FFF2-40B4-BE49-F238E27FC236}">
                <a16:creationId xmlns:a16="http://schemas.microsoft.com/office/drawing/2014/main" id="{7670EC51-CFD3-4BA9-AEFA-693944E9D722}"/>
              </a:ext>
            </a:extLst>
          </p:cNvPr>
          <p:cNvGrpSpPr/>
          <p:nvPr userDrawn="1"/>
        </p:nvGrpSpPr>
        <p:grpSpPr>
          <a:xfrm>
            <a:off x="10536192" y="602095"/>
            <a:ext cx="376498" cy="706453"/>
            <a:chOff x="10714525" y="404770"/>
            <a:chExt cx="375367" cy="704331"/>
          </a:xfrm>
          <a:solidFill>
            <a:schemeClr val="bg1"/>
          </a:solidFill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2A740046-8FBD-48CA-B3C6-5E538F74F3A0}"/>
                </a:ext>
              </a:extLst>
            </p:cNvPr>
            <p:cNvSpPr/>
            <p:nvPr/>
          </p:nvSpPr>
          <p:spPr>
            <a:xfrm rot="-1719600">
              <a:off x="10934740" y="388833"/>
              <a:ext cx="33831" cy="513613"/>
            </a:xfrm>
            <a:custGeom>
              <a:avLst/>
              <a:gdLst>
                <a:gd name="connsiteX0" fmla="*/ 0 w 33831"/>
                <a:gd name="connsiteY0" fmla="*/ 0 h 513613"/>
                <a:gd name="connsiteX1" fmla="*/ 33832 w 33831"/>
                <a:gd name="connsiteY1" fmla="*/ 0 h 513613"/>
                <a:gd name="connsiteX2" fmla="*/ 33832 w 33831"/>
                <a:gd name="connsiteY2" fmla="*/ 513614 h 513613"/>
                <a:gd name="connsiteX3" fmla="*/ 0 w 33831"/>
                <a:gd name="connsiteY3" fmla="*/ 513614 h 5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1" h="513613">
                  <a:moveTo>
                    <a:pt x="0" y="0"/>
                  </a:moveTo>
                  <a:lnTo>
                    <a:pt x="33832" y="0"/>
                  </a:lnTo>
                  <a:lnTo>
                    <a:pt x="33832" y="513614"/>
                  </a:lnTo>
                  <a:lnTo>
                    <a:pt x="0" y="51361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5BB2AEBD-6C8E-4555-84E1-451801BE4466}"/>
                </a:ext>
              </a:extLst>
            </p:cNvPr>
            <p:cNvSpPr/>
            <p:nvPr/>
          </p:nvSpPr>
          <p:spPr>
            <a:xfrm rot="-3804000">
              <a:off x="10516826" y="740020"/>
              <a:ext cx="770765" cy="33831"/>
            </a:xfrm>
            <a:custGeom>
              <a:avLst/>
              <a:gdLst>
                <a:gd name="connsiteX0" fmla="*/ 0 w 770765"/>
                <a:gd name="connsiteY0" fmla="*/ 0 h 33831"/>
                <a:gd name="connsiteX1" fmla="*/ 770766 w 770765"/>
                <a:gd name="connsiteY1" fmla="*/ 0 h 33831"/>
                <a:gd name="connsiteX2" fmla="*/ 770766 w 770765"/>
                <a:gd name="connsiteY2" fmla="*/ 33831 h 33831"/>
                <a:gd name="connsiteX3" fmla="*/ 0 w 770765"/>
                <a:gd name="connsiteY3" fmla="*/ 33831 h 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65" h="33831">
                  <a:moveTo>
                    <a:pt x="0" y="0"/>
                  </a:moveTo>
                  <a:lnTo>
                    <a:pt x="770766" y="0"/>
                  </a:lnTo>
                  <a:lnTo>
                    <a:pt x="770766" y="33831"/>
                  </a:lnTo>
                  <a:lnTo>
                    <a:pt x="0" y="3383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13" name="!!Logo PT">
            <a:extLst>
              <a:ext uri="{FF2B5EF4-FFF2-40B4-BE49-F238E27FC236}">
                <a16:creationId xmlns:a16="http://schemas.microsoft.com/office/drawing/2014/main" id="{DDD9E368-3C18-4CD3-A915-05C2EF955898}"/>
              </a:ext>
            </a:extLst>
          </p:cNvPr>
          <p:cNvGrpSpPr/>
          <p:nvPr userDrawn="1"/>
        </p:nvGrpSpPr>
        <p:grpSpPr>
          <a:xfrm>
            <a:off x="11068005" y="622669"/>
            <a:ext cx="428670" cy="428670"/>
            <a:chOff x="11213920" y="425282"/>
            <a:chExt cx="427382" cy="427382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5688C5B-114A-442C-ABE8-5FDEF50285A6}"/>
                </a:ext>
              </a:extLst>
            </p:cNvPr>
            <p:cNvSpPr/>
            <p:nvPr/>
          </p:nvSpPr>
          <p:spPr>
            <a:xfrm>
              <a:off x="11213920" y="425282"/>
              <a:ext cx="427382" cy="427382"/>
            </a:xfrm>
            <a:custGeom>
              <a:avLst/>
              <a:gdLst>
                <a:gd name="connsiteX0" fmla="*/ 0 w 427382"/>
                <a:gd name="connsiteY0" fmla="*/ 85405 h 427382"/>
                <a:gd name="connsiteX1" fmla="*/ 13582 w 427382"/>
                <a:gd name="connsiteY1" fmla="*/ 13582 h 427382"/>
                <a:gd name="connsiteX2" fmla="*/ 85405 w 427382"/>
                <a:gd name="connsiteY2" fmla="*/ 0 h 427382"/>
                <a:gd name="connsiteX3" fmla="*/ 341978 w 427382"/>
                <a:gd name="connsiteY3" fmla="*/ 0 h 427382"/>
                <a:gd name="connsiteX4" fmla="*/ 413801 w 427382"/>
                <a:gd name="connsiteY4" fmla="*/ 13582 h 427382"/>
                <a:gd name="connsiteX5" fmla="*/ 427383 w 427382"/>
                <a:gd name="connsiteY5" fmla="*/ 85405 h 427382"/>
                <a:gd name="connsiteX6" fmla="*/ 427383 w 427382"/>
                <a:gd name="connsiteY6" fmla="*/ 341978 h 427382"/>
                <a:gd name="connsiteX7" fmla="*/ 413801 w 427382"/>
                <a:gd name="connsiteY7" fmla="*/ 413800 h 427382"/>
                <a:gd name="connsiteX8" fmla="*/ 341978 w 427382"/>
                <a:gd name="connsiteY8" fmla="*/ 427383 h 427382"/>
                <a:gd name="connsiteX9" fmla="*/ 85625 w 427382"/>
                <a:gd name="connsiteY9" fmla="*/ 427383 h 427382"/>
                <a:gd name="connsiteX10" fmla="*/ 13803 w 427382"/>
                <a:gd name="connsiteY10" fmla="*/ 413800 h 427382"/>
                <a:gd name="connsiteX11" fmla="*/ 220 w 427382"/>
                <a:gd name="connsiteY11" fmla="*/ 341978 h 427382"/>
                <a:gd name="connsiteX12" fmla="*/ 220 w 427382"/>
                <a:gd name="connsiteY12" fmla="*/ 85405 h 427382"/>
                <a:gd name="connsiteX13" fmla="*/ 0 w 427382"/>
                <a:gd name="connsiteY13" fmla="*/ 85405 h 4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382" h="427382">
                  <a:moveTo>
                    <a:pt x="0" y="85405"/>
                  </a:moveTo>
                  <a:cubicBezTo>
                    <a:pt x="0" y="48047"/>
                    <a:pt x="0" y="27164"/>
                    <a:pt x="13582" y="13582"/>
                  </a:cubicBezTo>
                  <a:cubicBezTo>
                    <a:pt x="27164" y="0"/>
                    <a:pt x="48020" y="0"/>
                    <a:pt x="85405" y="0"/>
                  </a:cubicBezTo>
                  <a:lnTo>
                    <a:pt x="341978" y="0"/>
                  </a:lnTo>
                  <a:cubicBezTo>
                    <a:pt x="379336" y="0"/>
                    <a:pt x="400219" y="0"/>
                    <a:pt x="413801" y="13582"/>
                  </a:cubicBezTo>
                  <a:cubicBezTo>
                    <a:pt x="427383" y="27164"/>
                    <a:pt x="427383" y="48020"/>
                    <a:pt x="427383" y="85405"/>
                  </a:cubicBezTo>
                  <a:lnTo>
                    <a:pt x="427383" y="341978"/>
                  </a:lnTo>
                  <a:cubicBezTo>
                    <a:pt x="427383" y="379335"/>
                    <a:pt x="427383" y="400218"/>
                    <a:pt x="413801" y="413800"/>
                  </a:cubicBezTo>
                  <a:cubicBezTo>
                    <a:pt x="400219" y="427383"/>
                    <a:pt x="379363" y="427383"/>
                    <a:pt x="341978" y="427383"/>
                  </a:cubicBezTo>
                  <a:lnTo>
                    <a:pt x="85625" y="427383"/>
                  </a:lnTo>
                  <a:cubicBezTo>
                    <a:pt x="48268" y="427383"/>
                    <a:pt x="27385" y="427383"/>
                    <a:pt x="13803" y="413800"/>
                  </a:cubicBezTo>
                  <a:cubicBezTo>
                    <a:pt x="220" y="400218"/>
                    <a:pt x="220" y="379363"/>
                    <a:pt x="220" y="341978"/>
                  </a:cubicBezTo>
                  <a:lnTo>
                    <a:pt x="220" y="85405"/>
                  </a:lnTo>
                  <a:lnTo>
                    <a:pt x="0" y="85405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grpSp>
          <p:nvGrpSpPr>
            <p:cNvPr id="15" name="Рисунок 2">
              <a:extLst>
                <a:ext uri="{FF2B5EF4-FFF2-40B4-BE49-F238E27FC236}">
                  <a16:creationId xmlns:a16="http://schemas.microsoft.com/office/drawing/2014/main" id="{B0384420-848E-4F8D-A67C-0C5C2A42CE8C}"/>
                </a:ext>
              </a:extLst>
            </p:cNvPr>
            <p:cNvGrpSpPr/>
            <p:nvPr/>
          </p:nvGrpSpPr>
          <p:grpSpPr>
            <a:xfrm>
              <a:off x="11298278" y="512781"/>
              <a:ext cx="263680" cy="252412"/>
              <a:chOff x="11298278" y="512781"/>
              <a:chExt cx="263680" cy="252412"/>
            </a:xfrm>
            <a:solidFill>
              <a:srgbClr val="000000"/>
            </a:solidFill>
          </p:grpSpPr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8B98FDC2-9739-4F62-AD64-2FD97E1780E5}"/>
                  </a:ext>
                </a:extLst>
              </p:cNvPr>
              <p:cNvSpPr/>
              <p:nvPr/>
            </p:nvSpPr>
            <p:spPr>
              <a:xfrm>
                <a:off x="11298278" y="564768"/>
                <a:ext cx="146731" cy="200425"/>
              </a:xfrm>
              <a:custGeom>
                <a:avLst/>
                <a:gdLst>
                  <a:gd name="connsiteX0" fmla="*/ 81383 w 146731"/>
                  <a:gd name="connsiteY0" fmla="*/ 0 h 200425"/>
                  <a:gd name="connsiteX1" fmla="*/ 41105 w 146731"/>
                  <a:gd name="connsiteY1" fmla="*/ 16502 h 200425"/>
                  <a:gd name="connsiteX2" fmla="*/ 37771 w 146731"/>
                  <a:gd name="connsiteY2" fmla="*/ 16502 h 200425"/>
                  <a:gd name="connsiteX3" fmla="*/ 37771 w 146731"/>
                  <a:gd name="connsiteY3" fmla="*/ 2727 h 200425"/>
                  <a:gd name="connsiteX4" fmla="*/ 0 w 146731"/>
                  <a:gd name="connsiteY4" fmla="*/ 2727 h 200425"/>
                  <a:gd name="connsiteX5" fmla="*/ 0 w 146731"/>
                  <a:gd name="connsiteY5" fmla="*/ 200426 h 200425"/>
                  <a:gd name="connsiteX6" fmla="*/ 37771 w 146731"/>
                  <a:gd name="connsiteY6" fmla="*/ 200426 h 200425"/>
                  <a:gd name="connsiteX7" fmla="*/ 37771 w 146731"/>
                  <a:gd name="connsiteY7" fmla="*/ 131744 h 200425"/>
                  <a:gd name="connsiteX8" fmla="*/ 41105 w 146731"/>
                  <a:gd name="connsiteY8" fmla="*/ 131744 h 200425"/>
                  <a:gd name="connsiteX9" fmla="*/ 81383 w 146731"/>
                  <a:gd name="connsiteY9" fmla="*/ 148246 h 200425"/>
                  <a:gd name="connsiteX10" fmla="*/ 146731 w 146731"/>
                  <a:gd name="connsiteY10" fmla="*/ 74137 h 200425"/>
                  <a:gd name="connsiteX11" fmla="*/ 81383 w 146731"/>
                  <a:gd name="connsiteY11" fmla="*/ 28 h 200425"/>
                  <a:gd name="connsiteX12" fmla="*/ 73035 w 146731"/>
                  <a:gd name="connsiteY12" fmla="*/ 113148 h 200425"/>
                  <a:gd name="connsiteX13" fmla="*/ 37744 w 146731"/>
                  <a:gd name="connsiteY13" fmla="*/ 74109 h 200425"/>
                  <a:gd name="connsiteX14" fmla="*/ 37744 w 146731"/>
                  <a:gd name="connsiteY14" fmla="*/ 74109 h 200425"/>
                  <a:gd name="connsiteX15" fmla="*/ 73035 w 146731"/>
                  <a:gd name="connsiteY15" fmla="*/ 35071 h 200425"/>
                  <a:gd name="connsiteX16" fmla="*/ 108740 w 146731"/>
                  <a:gd name="connsiteY16" fmla="*/ 74109 h 200425"/>
                  <a:gd name="connsiteX17" fmla="*/ 73035 w 146731"/>
                  <a:gd name="connsiteY17" fmla="*/ 113148 h 2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731" h="200425">
                    <a:moveTo>
                      <a:pt x="81383" y="0"/>
                    </a:moveTo>
                    <a:cubicBezTo>
                      <a:pt x="65321" y="0"/>
                      <a:pt x="50499" y="5841"/>
                      <a:pt x="41105" y="16502"/>
                    </a:cubicBezTo>
                    <a:lnTo>
                      <a:pt x="37771" y="16502"/>
                    </a:lnTo>
                    <a:lnTo>
                      <a:pt x="37771" y="2727"/>
                    </a:lnTo>
                    <a:lnTo>
                      <a:pt x="0" y="2727"/>
                    </a:lnTo>
                    <a:lnTo>
                      <a:pt x="0" y="200426"/>
                    </a:lnTo>
                    <a:lnTo>
                      <a:pt x="37771" y="200426"/>
                    </a:lnTo>
                    <a:lnTo>
                      <a:pt x="37771" y="131744"/>
                    </a:lnTo>
                    <a:lnTo>
                      <a:pt x="41105" y="131744"/>
                    </a:lnTo>
                    <a:cubicBezTo>
                      <a:pt x="49866" y="141359"/>
                      <a:pt x="64081" y="148246"/>
                      <a:pt x="81383" y="148246"/>
                    </a:cubicBezTo>
                    <a:cubicBezTo>
                      <a:pt x="120201" y="148246"/>
                      <a:pt x="146731" y="116922"/>
                      <a:pt x="146731" y="74137"/>
                    </a:cubicBezTo>
                    <a:cubicBezTo>
                      <a:pt x="146731" y="31352"/>
                      <a:pt x="120228" y="28"/>
                      <a:pt x="81383" y="28"/>
                    </a:cubicBezTo>
                    <a:close/>
                    <a:moveTo>
                      <a:pt x="73035" y="113148"/>
                    </a:moveTo>
                    <a:cubicBezTo>
                      <a:pt x="52373" y="113148"/>
                      <a:pt x="37744" y="96645"/>
                      <a:pt x="37744" y="74109"/>
                    </a:cubicBezTo>
                    <a:lnTo>
                      <a:pt x="37744" y="74109"/>
                    </a:lnTo>
                    <a:cubicBezTo>
                      <a:pt x="37744" y="51574"/>
                      <a:pt x="52565" y="35071"/>
                      <a:pt x="73035" y="35071"/>
                    </a:cubicBezTo>
                    <a:cubicBezTo>
                      <a:pt x="93505" y="35071"/>
                      <a:pt x="108740" y="51574"/>
                      <a:pt x="108740" y="74109"/>
                    </a:cubicBezTo>
                    <a:cubicBezTo>
                      <a:pt x="108960" y="96645"/>
                      <a:pt x="93918" y="113148"/>
                      <a:pt x="73035" y="1131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D91C60A0-C639-41A7-B36C-B88CE1FE0261}"/>
                  </a:ext>
                </a:extLst>
              </p:cNvPr>
              <p:cNvSpPr/>
              <p:nvPr/>
            </p:nvSpPr>
            <p:spPr>
              <a:xfrm>
                <a:off x="11465699" y="512781"/>
                <a:ext cx="96259" cy="197698"/>
              </a:xfrm>
              <a:custGeom>
                <a:avLst/>
                <a:gdLst>
                  <a:gd name="connsiteX0" fmla="*/ 96012 w 96259"/>
                  <a:gd name="connsiteY0" fmla="*/ 89978 h 197698"/>
                  <a:gd name="connsiteX1" fmla="*/ 96012 w 96259"/>
                  <a:gd name="connsiteY1" fmla="*/ 54907 h 197698"/>
                  <a:gd name="connsiteX2" fmla="*/ 37771 w 96259"/>
                  <a:gd name="connsiteY2" fmla="*/ 54907 h 197698"/>
                  <a:gd name="connsiteX3" fmla="*/ 37771 w 96259"/>
                  <a:gd name="connsiteY3" fmla="*/ 0 h 197698"/>
                  <a:gd name="connsiteX4" fmla="*/ 0 w 96259"/>
                  <a:gd name="connsiteY4" fmla="*/ 0 h 197698"/>
                  <a:gd name="connsiteX5" fmla="*/ 0 w 96259"/>
                  <a:gd name="connsiteY5" fmla="*/ 138191 h 197698"/>
                  <a:gd name="connsiteX6" fmla="*/ 59508 w 96259"/>
                  <a:gd name="connsiteY6" fmla="*/ 197699 h 197698"/>
                  <a:gd name="connsiteX7" fmla="*/ 96260 w 96259"/>
                  <a:gd name="connsiteY7" fmla="*/ 197699 h 197698"/>
                  <a:gd name="connsiteX8" fmla="*/ 96260 w 96259"/>
                  <a:gd name="connsiteY8" fmla="*/ 162627 h 197698"/>
                  <a:gd name="connsiteX9" fmla="*/ 66395 w 96259"/>
                  <a:gd name="connsiteY9" fmla="*/ 162627 h 197698"/>
                  <a:gd name="connsiteX10" fmla="*/ 37578 w 96259"/>
                  <a:gd name="connsiteY10" fmla="*/ 133810 h 197698"/>
                  <a:gd name="connsiteX11" fmla="*/ 37578 w 96259"/>
                  <a:gd name="connsiteY11" fmla="*/ 90171 h 197698"/>
                  <a:gd name="connsiteX12" fmla="*/ 96039 w 96259"/>
                  <a:gd name="connsiteY12" fmla="*/ 90171 h 197698"/>
                  <a:gd name="connsiteX13" fmla="*/ 96039 w 96259"/>
                  <a:gd name="connsiteY13" fmla="*/ 89951 h 19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259" h="197698">
                    <a:moveTo>
                      <a:pt x="96012" y="89978"/>
                    </a:moveTo>
                    <a:lnTo>
                      <a:pt x="96012" y="54907"/>
                    </a:lnTo>
                    <a:lnTo>
                      <a:pt x="37771" y="54907"/>
                    </a:lnTo>
                    <a:lnTo>
                      <a:pt x="37771" y="0"/>
                    </a:lnTo>
                    <a:lnTo>
                      <a:pt x="0" y="0"/>
                    </a:lnTo>
                    <a:lnTo>
                      <a:pt x="0" y="138191"/>
                    </a:lnTo>
                    <a:cubicBezTo>
                      <a:pt x="0" y="176816"/>
                      <a:pt x="19202" y="197699"/>
                      <a:pt x="59508" y="197699"/>
                    </a:cubicBezTo>
                    <a:lnTo>
                      <a:pt x="96260" y="197699"/>
                    </a:lnTo>
                    <a:lnTo>
                      <a:pt x="96260" y="162627"/>
                    </a:lnTo>
                    <a:lnTo>
                      <a:pt x="66395" y="162627"/>
                    </a:lnTo>
                    <a:cubicBezTo>
                      <a:pt x="46559" y="162627"/>
                      <a:pt x="37578" y="154473"/>
                      <a:pt x="37578" y="133810"/>
                    </a:cubicBezTo>
                    <a:lnTo>
                      <a:pt x="37578" y="90171"/>
                    </a:lnTo>
                    <a:lnTo>
                      <a:pt x="96039" y="90171"/>
                    </a:lnTo>
                    <a:lnTo>
                      <a:pt x="96039" y="89951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</p:grpSp>
      </p:grpSp>
      <p:pic>
        <p:nvPicPr>
          <p:cNvPr id="32" name="!!PHDays1_низ">
            <a:extLst>
              <a:ext uri="{FF2B5EF4-FFF2-40B4-BE49-F238E27FC236}">
                <a16:creationId xmlns:a16="http://schemas.microsoft.com/office/drawing/2014/main" id="{D9F6F4C7-968D-4B22-BC72-B9DC0C4E8F9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903200" y="4370396"/>
            <a:ext cx="2982340" cy="1979603"/>
          </a:xfrm>
          <a:prstGeom prst="rect">
            <a:avLst/>
          </a:prstGeom>
        </p:spPr>
      </p:pic>
      <p:pic>
        <p:nvPicPr>
          <p:cNvPr id="33" name="!!PHDays1_верх">
            <a:extLst>
              <a:ext uri="{FF2B5EF4-FFF2-40B4-BE49-F238E27FC236}">
                <a16:creationId xmlns:a16="http://schemas.microsoft.com/office/drawing/2014/main" id="{70D5E9A8-6E41-4546-8293-4DA33EEF97B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004800" y="484196"/>
            <a:ext cx="2982340" cy="1979603"/>
          </a:xfrm>
          <a:prstGeom prst="rect">
            <a:avLst/>
          </a:prstGeom>
        </p:spPr>
      </p:pic>
      <p:pic>
        <p:nvPicPr>
          <p:cNvPr id="34" name="!!PHDays2_низ">
            <a:extLst>
              <a:ext uri="{FF2B5EF4-FFF2-40B4-BE49-F238E27FC236}">
                <a16:creationId xmlns:a16="http://schemas.microsoft.com/office/drawing/2014/main" id="{5DF45D74-EDCD-4DF6-BBB3-358FB1D26D4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57537" y="4292600"/>
            <a:ext cx="3094343" cy="1944688"/>
          </a:xfrm>
          <a:prstGeom prst="rect">
            <a:avLst/>
          </a:prstGeom>
        </p:spPr>
      </p:pic>
      <p:pic>
        <p:nvPicPr>
          <p:cNvPr id="35" name="!!Технологии">
            <a:extLst>
              <a:ext uri="{FF2B5EF4-FFF2-40B4-BE49-F238E27FC236}">
                <a16:creationId xmlns:a16="http://schemas.microsoft.com/office/drawing/2014/main" id="{377B6E6C-6BF1-4AE4-B41B-8BF2DA4B602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4279900" y="468221"/>
            <a:ext cx="3598863" cy="1701962"/>
          </a:xfrm>
          <a:prstGeom prst="rect">
            <a:avLst/>
          </a:prstGeom>
        </p:spPr>
      </p:pic>
      <p:pic>
        <p:nvPicPr>
          <p:cNvPr id="36" name="!!PHDays1_верх_лево">
            <a:extLst>
              <a:ext uri="{FF2B5EF4-FFF2-40B4-BE49-F238E27FC236}">
                <a16:creationId xmlns:a16="http://schemas.microsoft.com/office/drawing/2014/main" id="{5DDBA39C-E614-4089-922C-CC14B2B1D35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3724275" y="446096"/>
            <a:ext cx="2982340" cy="1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9" r:id="rId2"/>
    <p:sldLayoutId id="2147483687" r:id="rId3"/>
    <p:sldLayoutId id="2147483649" r:id="rId4"/>
    <p:sldLayoutId id="2147483664" r:id="rId5"/>
    <p:sldLayoutId id="2147483663" r:id="rId6"/>
    <p:sldLayoutId id="2147483665" r:id="rId7"/>
    <p:sldLayoutId id="2147483666" r:id="rId8"/>
    <p:sldLayoutId id="2147483684" r:id="rId9"/>
    <p:sldLayoutId id="2147483685" r:id="rId10"/>
    <p:sldLayoutId id="2147483680" r:id="rId11"/>
    <p:sldLayoutId id="2147483683" r:id="rId12"/>
    <p:sldLayoutId id="2147483679" r:id="rId13"/>
    <p:sldLayoutId id="2147483673" r:id="rId14"/>
    <p:sldLayoutId id="2147483675" r:id="rId15"/>
    <p:sldLayoutId id="2147483676" r:id="rId16"/>
    <p:sldLayoutId id="214748368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98000" indent="-19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19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19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19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19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7242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orient="horz" pos="391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547" userDrawn="1">
          <p15:clr>
            <a:srgbClr val="F26B43"/>
          </p15:clr>
        </p15:guide>
        <p15:guide id="8" pos="5133" userDrawn="1">
          <p15:clr>
            <a:srgbClr val="F26B43"/>
          </p15:clr>
        </p15:guide>
        <p15:guide id="9" pos="2774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1139" userDrawn="1">
          <p15:clr>
            <a:srgbClr val="F26B43"/>
          </p15:clr>
        </p15:guide>
        <p15:guide id="14" orient="horz" pos="148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6619-4994-428F-B35A-4CCA37C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4" y="633974"/>
            <a:ext cx="9665336" cy="5045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31A3F6-A8DB-48F5-8C1F-B9DC73CD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565400"/>
            <a:ext cx="10801351" cy="3671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20" name="!!Logo PHD">
            <a:extLst>
              <a:ext uri="{FF2B5EF4-FFF2-40B4-BE49-F238E27FC236}">
                <a16:creationId xmlns:a16="http://schemas.microsoft.com/office/drawing/2014/main" id="{9DFF7FFE-3332-4242-9520-8BD450C1ACA1}"/>
              </a:ext>
            </a:extLst>
          </p:cNvPr>
          <p:cNvGrpSpPr/>
          <p:nvPr userDrawn="1"/>
        </p:nvGrpSpPr>
        <p:grpSpPr>
          <a:xfrm>
            <a:off x="13777718" y="660111"/>
            <a:ext cx="1147957" cy="429277"/>
            <a:chOff x="9026645" y="462612"/>
            <a:chExt cx="1144508" cy="427988"/>
          </a:xfrm>
          <a:noFill/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FF0F552A-52D8-48D3-9A54-B08BFD372FE6}"/>
                </a:ext>
              </a:extLst>
            </p:cNvPr>
            <p:cNvSpPr/>
            <p:nvPr/>
          </p:nvSpPr>
          <p:spPr>
            <a:xfrm>
              <a:off x="9026645" y="568266"/>
              <a:ext cx="355014" cy="322334"/>
            </a:xfrm>
            <a:custGeom>
              <a:avLst/>
              <a:gdLst>
                <a:gd name="connsiteX0" fmla="*/ 340793 w 355014"/>
                <a:gd name="connsiteY0" fmla="*/ 57304 h 322334"/>
                <a:gd name="connsiteX1" fmla="*/ 300625 w 355014"/>
                <a:gd name="connsiteY1" fmla="*/ 14932 h 322334"/>
                <a:gd name="connsiteX2" fmla="*/ 241255 w 355014"/>
                <a:gd name="connsiteY2" fmla="*/ 0 h 322334"/>
                <a:gd name="connsiteX3" fmla="*/ 0 w 355014"/>
                <a:gd name="connsiteY3" fmla="*/ 0 h 322334"/>
                <a:gd name="connsiteX4" fmla="*/ 0 w 355014"/>
                <a:gd name="connsiteY4" fmla="*/ 322335 h 322334"/>
                <a:gd name="connsiteX5" fmla="*/ 78958 w 355014"/>
                <a:gd name="connsiteY5" fmla="*/ 322335 h 322334"/>
                <a:gd name="connsiteX6" fmla="*/ 78958 w 355014"/>
                <a:gd name="connsiteY6" fmla="*/ 237784 h 322334"/>
                <a:gd name="connsiteX7" fmla="*/ 241228 w 355014"/>
                <a:gd name="connsiteY7" fmla="*/ 237784 h 322334"/>
                <a:gd name="connsiteX8" fmla="*/ 300598 w 355014"/>
                <a:gd name="connsiteY8" fmla="*/ 222852 h 322334"/>
                <a:gd name="connsiteX9" fmla="*/ 340766 w 355014"/>
                <a:gd name="connsiteY9" fmla="*/ 180287 h 322334"/>
                <a:gd name="connsiteX10" fmla="*/ 355009 w 355014"/>
                <a:gd name="connsiteY10" fmla="*/ 115820 h 322334"/>
                <a:gd name="connsiteX11" fmla="*/ 340766 w 355014"/>
                <a:gd name="connsiteY11" fmla="*/ 57331 h 322334"/>
                <a:gd name="connsiteX12" fmla="*/ 276271 w 355014"/>
                <a:gd name="connsiteY12" fmla="*/ 123369 h 322334"/>
                <a:gd name="connsiteX13" fmla="*/ 237481 w 355014"/>
                <a:gd name="connsiteY13" fmla="*/ 162352 h 322334"/>
                <a:gd name="connsiteX14" fmla="*/ 78958 w 355014"/>
                <a:gd name="connsiteY14" fmla="*/ 162352 h 322334"/>
                <a:gd name="connsiteX15" fmla="*/ 78958 w 355014"/>
                <a:gd name="connsiteY15" fmla="*/ 76010 h 322334"/>
                <a:gd name="connsiteX16" fmla="*/ 237481 w 355014"/>
                <a:gd name="connsiteY16" fmla="*/ 76010 h 322334"/>
                <a:gd name="connsiteX17" fmla="*/ 276271 w 355014"/>
                <a:gd name="connsiteY17" fmla="*/ 114994 h 322334"/>
                <a:gd name="connsiteX18" fmla="*/ 276271 w 355014"/>
                <a:gd name="connsiteY18" fmla="*/ 123341 h 32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14" h="322334">
                  <a:moveTo>
                    <a:pt x="340793" y="57304"/>
                  </a:moveTo>
                  <a:cubicBezTo>
                    <a:pt x="331289" y="39011"/>
                    <a:pt x="317844" y="24878"/>
                    <a:pt x="300625" y="14932"/>
                  </a:cubicBezTo>
                  <a:cubicBezTo>
                    <a:pt x="283407" y="4987"/>
                    <a:pt x="263626" y="0"/>
                    <a:pt x="241255" y="0"/>
                  </a:cubicBezTo>
                  <a:lnTo>
                    <a:pt x="0" y="0"/>
                  </a:lnTo>
                  <a:lnTo>
                    <a:pt x="0" y="322335"/>
                  </a:lnTo>
                  <a:lnTo>
                    <a:pt x="78958" y="322335"/>
                  </a:lnTo>
                  <a:lnTo>
                    <a:pt x="78958" y="237784"/>
                  </a:lnTo>
                  <a:lnTo>
                    <a:pt x="241228" y="237784"/>
                  </a:lnTo>
                  <a:cubicBezTo>
                    <a:pt x="263598" y="237784"/>
                    <a:pt x="283379" y="232825"/>
                    <a:pt x="300598" y="222852"/>
                  </a:cubicBezTo>
                  <a:cubicBezTo>
                    <a:pt x="317817" y="212906"/>
                    <a:pt x="331261" y="198773"/>
                    <a:pt x="340766" y="180287"/>
                  </a:cubicBezTo>
                  <a:cubicBezTo>
                    <a:pt x="350270" y="161773"/>
                    <a:pt x="355009" y="140284"/>
                    <a:pt x="355009" y="115820"/>
                  </a:cubicBezTo>
                  <a:cubicBezTo>
                    <a:pt x="355202" y="91741"/>
                    <a:pt x="350270" y="75817"/>
                    <a:pt x="340766" y="57331"/>
                  </a:cubicBezTo>
                  <a:close/>
                  <a:moveTo>
                    <a:pt x="276271" y="123369"/>
                  </a:moveTo>
                  <a:cubicBezTo>
                    <a:pt x="276271" y="144858"/>
                    <a:pt x="258860" y="162352"/>
                    <a:pt x="237481" y="162352"/>
                  </a:cubicBezTo>
                  <a:lnTo>
                    <a:pt x="78958" y="162352"/>
                  </a:lnTo>
                  <a:lnTo>
                    <a:pt x="78958" y="76010"/>
                  </a:lnTo>
                  <a:lnTo>
                    <a:pt x="237481" y="76010"/>
                  </a:lnTo>
                  <a:cubicBezTo>
                    <a:pt x="258860" y="76010"/>
                    <a:pt x="276271" y="93532"/>
                    <a:pt x="276271" y="114994"/>
                  </a:cubicBezTo>
                  <a:lnTo>
                    <a:pt x="276271" y="1233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7202F26-3AA6-49D1-BD7C-1DED0C538FA5}"/>
                </a:ext>
              </a:extLst>
            </p:cNvPr>
            <p:cNvSpPr/>
            <p:nvPr/>
          </p:nvSpPr>
          <p:spPr>
            <a:xfrm>
              <a:off x="9421298" y="462612"/>
              <a:ext cx="355008" cy="344016"/>
            </a:xfrm>
            <a:custGeom>
              <a:avLst/>
              <a:gdLst>
                <a:gd name="connsiteX0" fmla="*/ 276244 w 355008"/>
                <a:gd name="connsiteY0" fmla="*/ 226240 h 344016"/>
                <a:gd name="connsiteX1" fmla="*/ 265169 w 355008"/>
                <a:gd name="connsiteY1" fmla="*/ 193814 h 344016"/>
                <a:gd name="connsiteX2" fmla="*/ 236875 w 355008"/>
                <a:gd name="connsiteY2" fmla="*/ 181664 h 344016"/>
                <a:gd name="connsiteX3" fmla="*/ 78958 w 355008"/>
                <a:gd name="connsiteY3" fmla="*/ 181664 h 344016"/>
                <a:gd name="connsiteX4" fmla="*/ 78958 w 355008"/>
                <a:gd name="connsiteY4" fmla="*/ 344016 h 344016"/>
                <a:gd name="connsiteX5" fmla="*/ 0 w 355008"/>
                <a:gd name="connsiteY5" fmla="*/ 344016 h 344016"/>
                <a:gd name="connsiteX6" fmla="*/ 0 w 355008"/>
                <a:gd name="connsiteY6" fmla="*/ 0 h 344016"/>
                <a:gd name="connsiteX7" fmla="*/ 78958 w 355008"/>
                <a:gd name="connsiteY7" fmla="*/ 0 h 344016"/>
                <a:gd name="connsiteX8" fmla="*/ 78958 w 355008"/>
                <a:gd name="connsiteY8" fmla="*/ 106646 h 344016"/>
                <a:gd name="connsiteX9" fmla="*/ 241228 w 355008"/>
                <a:gd name="connsiteY9" fmla="*/ 106646 h 344016"/>
                <a:gd name="connsiteX10" fmla="*/ 300598 w 355008"/>
                <a:gd name="connsiteY10" fmla="*/ 121578 h 344016"/>
                <a:gd name="connsiteX11" fmla="*/ 340766 w 355008"/>
                <a:gd name="connsiteY11" fmla="*/ 164170 h 344016"/>
                <a:gd name="connsiteX12" fmla="*/ 355009 w 355008"/>
                <a:gd name="connsiteY12" fmla="*/ 228637 h 344016"/>
                <a:gd name="connsiteX13" fmla="*/ 355009 w 355008"/>
                <a:gd name="connsiteY13" fmla="*/ 343851 h 344016"/>
                <a:gd name="connsiteX14" fmla="*/ 275638 w 355008"/>
                <a:gd name="connsiteY14" fmla="*/ 343851 h 344016"/>
                <a:gd name="connsiteX15" fmla="*/ 276244 w 355008"/>
                <a:gd name="connsiteY15" fmla="*/ 226268 h 3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008" h="344016">
                  <a:moveTo>
                    <a:pt x="276244" y="226240"/>
                  </a:moveTo>
                  <a:cubicBezTo>
                    <a:pt x="276244" y="212713"/>
                    <a:pt x="272469" y="201776"/>
                    <a:pt x="265169" y="193814"/>
                  </a:cubicBezTo>
                  <a:cubicBezTo>
                    <a:pt x="257840" y="185659"/>
                    <a:pt x="248336" y="181664"/>
                    <a:pt x="236875" y="181664"/>
                  </a:cubicBezTo>
                  <a:lnTo>
                    <a:pt x="78958" y="181664"/>
                  </a:lnTo>
                  <a:lnTo>
                    <a:pt x="78958" y="344016"/>
                  </a:lnTo>
                  <a:lnTo>
                    <a:pt x="0" y="344016"/>
                  </a:lnTo>
                  <a:lnTo>
                    <a:pt x="0" y="0"/>
                  </a:lnTo>
                  <a:lnTo>
                    <a:pt x="78958" y="0"/>
                  </a:lnTo>
                  <a:lnTo>
                    <a:pt x="78958" y="106646"/>
                  </a:lnTo>
                  <a:lnTo>
                    <a:pt x="241228" y="106646"/>
                  </a:lnTo>
                  <a:cubicBezTo>
                    <a:pt x="263598" y="106646"/>
                    <a:pt x="283379" y="111632"/>
                    <a:pt x="300598" y="121578"/>
                  </a:cubicBezTo>
                  <a:cubicBezTo>
                    <a:pt x="317817" y="131524"/>
                    <a:pt x="331289" y="145657"/>
                    <a:pt x="340766" y="164170"/>
                  </a:cubicBezTo>
                  <a:cubicBezTo>
                    <a:pt x="350270" y="182684"/>
                    <a:pt x="355009" y="204173"/>
                    <a:pt x="355009" y="228637"/>
                  </a:cubicBezTo>
                  <a:lnTo>
                    <a:pt x="355009" y="343851"/>
                  </a:lnTo>
                  <a:lnTo>
                    <a:pt x="275638" y="343851"/>
                  </a:lnTo>
                  <a:lnTo>
                    <a:pt x="276244" y="22626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A834A735-C367-4600-8C1D-98B49616BB24}"/>
                </a:ext>
              </a:extLst>
            </p:cNvPr>
            <p:cNvSpPr/>
            <p:nvPr/>
          </p:nvSpPr>
          <p:spPr>
            <a:xfrm>
              <a:off x="9815896" y="462612"/>
              <a:ext cx="355036" cy="343630"/>
            </a:xfrm>
            <a:custGeom>
              <a:avLst/>
              <a:gdLst>
                <a:gd name="connsiteX0" fmla="*/ 14243 w 355036"/>
                <a:gd name="connsiteY0" fmla="*/ 286327 h 343630"/>
                <a:gd name="connsiteX1" fmla="*/ 54411 w 355036"/>
                <a:gd name="connsiteY1" fmla="*/ 328699 h 343630"/>
                <a:gd name="connsiteX2" fmla="*/ 113781 w 355036"/>
                <a:gd name="connsiteY2" fmla="*/ 343631 h 343630"/>
                <a:gd name="connsiteX3" fmla="*/ 355037 w 355036"/>
                <a:gd name="connsiteY3" fmla="*/ 343631 h 343630"/>
                <a:gd name="connsiteX4" fmla="*/ 355037 w 355036"/>
                <a:gd name="connsiteY4" fmla="*/ 0 h 343630"/>
                <a:gd name="connsiteX5" fmla="*/ 276078 w 355036"/>
                <a:gd name="connsiteY5" fmla="*/ 0 h 343630"/>
                <a:gd name="connsiteX6" fmla="*/ 276078 w 355036"/>
                <a:gd name="connsiteY6" fmla="*/ 105847 h 343630"/>
                <a:gd name="connsiteX7" fmla="*/ 113781 w 355036"/>
                <a:gd name="connsiteY7" fmla="*/ 105847 h 343630"/>
                <a:gd name="connsiteX8" fmla="*/ 54411 w 355036"/>
                <a:gd name="connsiteY8" fmla="*/ 120779 h 343630"/>
                <a:gd name="connsiteX9" fmla="*/ 14243 w 355036"/>
                <a:gd name="connsiteY9" fmla="*/ 163371 h 343630"/>
                <a:gd name="connsiteX10" fmla="*/ 0 w 355036"/>
                <a:gd name="connsiteY10" fmla="*/ 227838 h 343630"/>
                <a:gd name="connsiteX11" fmla="*/ 14243 w 355036"/>
                <a:gd name="connsiteY11" fmla="*/ 286327 h 343630"/>
                <a:gd name="connsiteX12" fmla="*/ 78958 w 355036"/>
                <a:gd name="connsiteY12" fmla="*/ 220455 h 343630"/>
                <a:gd name="connsiteX13" fmla="*/ 117749 w 355036"/>
                <a:gd name="connsiteY13" fmla="*/ 181472 h 343630"/>
                <a:gd name="connsiteX14" fmla="*/ 276271 w 355036"/>
                <a:gd name="connsiteY14" fmla="*/ 181472 h 343630"/>
                <a:gd name="connsiteX15" fmla="*/ 276271 w 355036"/>
                <a:gd name="connsiteY15" fmla="*/ 267813 h 343630"/>
                <a:gd name="connsiteX16" fmla="*/ 117749 w 355036"/>
                <a:gd name="connsiteY16" fmla="*/ 267813 h 343630"/>
                <a:gd name="connsiteX17" fmla="*/ 78958 w 355036"/>
                <a:gd name="connsiteY17" fmla="*/ 228830 h 343630"/>
                <a:gd name="connsiteX18" fmla="*/ 78958 w 355036"/>
                <a:gd name="connsiteY18" fmla="*/ 220482 h 3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36" h="343630">
                  <a:moveTo>
                    <a:pt x="14243" y="286327"/>
                  </a:moveTo>
                  <a:cubicBezTo>
                    <a:pt x="23748" y="304620"/>
                    <a:pt x="37192" y="318753"/>
                    <a:pt x="54411" y="328699"/>
                  </a:cubicBezTo>
                  <a:cubicBezTo>
                    <a:pt x="71630" y="338644"/>
                    <a:pt x="91411" y="343631"/>
                    <a:pt x="113781" y="343631"/>
                  </a:cubicBezTo>
                  <a:lnTo>
                    <a:pt x="355037" y="343631"/>
                  </a:lnTo>
                  <a:lnTo>
                    <a:pt x="355037" y="0"/>
                  </a:lnTo>
                  <a:lnTo>
                    <a:pt x="276078" y="0"/>
                  </a:lnTo>
                  <a:lnTo>
                    <a:pt x="276078" y="105847"/>
                  </a:lnTo>
                  <a:lnTo>
                    <a:pt x="113781" y="105847"/>
                  </a:lnTo>
                  <a:cubicBezTo>
                    <a:pt x="91411" y="105847"/>
                    <a:pt x="71630" y="110833"/>
                    <a:pt x="54411" y="120779"/>
                  </a:cubicBezTo>
                  <a:cubicBezTo>
                    <a:pt x="37192" y="130725"/>
                    <a:pt x="23748" y="144858"/>
                    <a:pt x="14243" y="163371"/>
                  </a:cubicBezTo>
                  <a:cubicBezTo>
                    <a:pt x="4739" y="181885"/>
                    <a:pt x="0" y="203374"/>
                    <a:pt x="0" y="227838"/>
                  </a:cubicBezTo>
                  <a:cubicBezTo>
                    <a:pt x="0" y="252303"/>
                    <a:pt x="4739" y="268034"/>
                    <a:pt x="14243" y="286327"/>
                  </a:cubicBezTo>
                  <a:close/>
                  <a:moveTo>
                    <a:pt x="78958" y="220455"/>
                  </a:moveTo>
                  <a:cubicBezTo>
                    <a:pt x="78958" y="198966"/>
                    <a:pt x="96370" y="181472"/>
                    <a:pt x="117749" y="181472"/>
                  </a:cubicBezTo>
                  <a:lnTo>
                    <a:pt x="276271" y="181472"/>
                  </a:lnTo>
                  <a:lnTo>
                    <a:pt x="276271" y="267813"/>
                  </a:lnTo>
                  <a:lnTo>
                    <a:pt x="117749" y="267813"/>
                  </a:lnTo>
                  <a:cubicBezTo>
                    <a:pt x="96370" y="267813"/>
                    <a:pt x="78958" y="250319"/>
                    <a:pt x="78958" y="228830"/>
                  </a:cubicBezTo>
                  <a:lnTo>
                    <a:pt x="78958" y="22048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7DE7CA5C-0E82-49BF-9824-A0FDC18F976E}"/>
                </a:ext>
              </a:extLst>
            </p:cNvPr>
            <p:cNvSpPr/>
            <p:nvPr/>
          </p:nvSpPr>
          <p:spPr>
            <a:xfrm>
              <a:off x="9894882" y="839027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3E30E4EA-4EEE-46BC-A10A-369C7A25981C}"/>
                </a:ext>
              </a:extLst>
            </p:cNvPr>
            <p:cNvSpPr/>
            <p:nvPr/>
          </p:nvSpPr>
          <p:spPr>
            <a:xfrm>
              <a:off x="9026645" y="518291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40" name="!!X">
            <a:extLst>
              <a:ext uri="{FF2B5EF4-FFF2-40B4-BE49-F238E27FC236}">
                <a16:creationId xmlns:a16="http://schemas.microsoft.com/office/drawing/2014/main" id="{3C25F065-73A6-4F39-8923-F7A8571464CE}"/>
              </a:ext>
            </a:extLst>
          </p:cNvPr>
          <p:cNvGrpSpPr/>
          <p:nvPr userDrawn="1"/>
        </p:nvGrpSpPr>
        <p:grpSpPr>
          <a:xfrm>
            <a:off x="14549177" y="602095"/>
            <a:ext cx="376498" cy="706453"/>
            <a:chOff x="10714525" y="404770"/>
            <a:chExt cx="375367" cy="704331"/>
          </a:xfrm>
          <a:noFill/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49E99636-B6A2-4102-84C3-763C38885B61}"/>
                </a:ext>
              </a:extLst>
            </p:cNvPr>
            <p:cNvSpPr/>
            <p:nvPr/>
          </p:nvSpPr>
          <p:spPr>
            <a:xfrm rot="-1719600">
              <a:off x="10934740" y="388833"/>
              <a:ext cx="33831" cy="513613"/>
            </a:xfrm>
            <a:custGeom>
              <a:avLst/>
              <a:gdLst>
                <a:gd name="connsiteX0" fmla="*/ 0 w 33831"/>
                <a:gd name="connsiteY0" fmla="*/ 0 h 513613"/>
                <a:gd name="connsiteX1" fmla="*/ 33832 w 33831"/>
                <a:gd name="connsiteY1" fmla="*/ 0 h 513613"/>
                <a:gd name="connsiteX2" fmla="*/ 33832 w 33831"/>
                <a:gd name="connsiteY2" fmla="*/ 513614 h 513613"/>
                <a:gd name="connsiteX3" fmla="*/ 0 w 33831"/>
                <a:gd name="connsiteY3" fmla="*/ 513614 h 5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1" h="513613">
                  <a:moveTo>
                    <a:pt x="0" y="0"/>
                  </a:moveTo>
                  <a:lnTo>
                    <a:pt x="33832" y="0"/>
                  </a:lnTo>
                  <a:lnTo>
                    <a:pt x="33832" y="513614"/>
                  </a:lnTo>
                  <a:lnTo>
                    <a:pt x="0" y="51361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4FE0F7DB-2A5B-4229-8B7D-F3077EE7212C}"/>
                </a:ext>
              </a:extLst>
            </p:cNvPr>
            <p:cNvSpPr/>
            <p:nvPr/>
          </p:nvSpPr>
          <p:spPr>
            <a:xfrm rot="-3804000">
              <a:off x="10516826" y="740020"/>
              <a:ext cx="770765" cy="33831"/>
            </a:xfrm>
            <a:custGeom>
              <a:avLst/>
              <a:gdLst>
                <a:gd name="connsiteX0" fmla="*/ 0 w 770765"/>
                <a:gd name="connsiteY0" fmla="*/ 0 h 33831"/>
                <a:gd name="connsiteX1" fmla="*/ 770766 w 770765"/>
                <a:gd name="connsiteY1" fmla="*/ 0 h 33831"/>
                <a:gd name="connsiteX2" fmla="*/ 770766 w 770765"/>
                <a:gd name="connsiteY2" fmla="*/ 33831 h 33831"/>
                <a:gd name="connsiteX3" fmla="*/ 0 w 770765"/>
                <a:gd name="connsiteY3" fmla="*/ 33831 h 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65" h="33831">
                  <a:moveTo>
                    <a:pt x="0" y="0"/>
                  </a:moveTo>
                  <a:lnTo>
                    <a:pt x="770766" y="0"/>
                  </a:lnTo>
                  <a:lnTo>
                    <a:pt x="770766" y="33831"/>
                  </a:lnTo>
                  <a:lnTo>
                    <a:pt x="0" y="3383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43" name="!!Logo PT">
            <a:extLst>
              <a:ext uri="{FF2B5EF4-FFF2-40B4-BE49-F238E27FC236}">
                <a16:creationId xmlns:a16="http://schemas.microsoft.com/office/drawing/2014/main" id="{108F1190-475E-439B-8FED-2714671D4F03}"/>
              </a:ext>
            </a:extLst>
          </p:cNvPr>
          <p:cNvGrpSpPr/>
          <p:nvPr userDrawn="1"/>
        </p:nvGrpSpPr>
        <p:grpSpPr>
          <a:xfrm>
            <a:off x="14497005" y="622669"/>
            <a:ext cx="428670" cy="428670"/>
            <a:chOff x="11213920" y="425282"/>
            <a:chExt cx="427382" cy="427382"/>
          </a:xfrm>
          <a:noFill/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7617EC5F-2374-48CE-9B32-EC32FD680B15}"/>
                </a:ext>
              </a:extLst>
            </p:cNvPr>
            <p:cNvSpPr/>
            <p:nvPr/>
          </p:nvSpPr>
          <p:spPr>
            <a:xfrm>
              <a:off x="11213920" y="425282"/>
              <a:ext cx="427382" cy="427382"/>
            </a:xfrm>
            <a:custGeom>
              <a:avLst/>
              <a:gdLst>
                <a:gd name="connsiteX0" fmla="*/ 0 w 427382"/>
                <a:gd name="connsiteY0" fmla="*/ 85405 h 427382"/>
                <a:gd name="connsiteX1" fmla="*/ 13582 w 427382"/>
                <a:gd name="connsiteY1" fmla="*/ 13582 h 427382"/>
                <a:gd name="connsiteX2" fmla="*/ 85405 w 427382"/>
                <a:gd name="connsiteY2" fmla="*/ 0 h 427382"/>
                <a:gd name="connsiteX3" fmla="*/ 341978 w 427382"/>
                <a:gd name="connsiteY3" fmla="*/ 0 h 427382"/>
                <a:gd name="connsiteX4" fmla="*/ 413801 w 427382"/>
                <a:gd name="connsiteY4" fmla="*/ 13582 h 427382"/>
                <a:gd name="connsiteX5" fmla="*/ 427383 w 427382"/>
                <a:gd name="connsiteY5" fmla="*/ 85405 h 427382"/>
                <a:gd name="connsiteX6" fmla="*/ 427383 w 427382"/>
                <a:gd name="connsiteY6" fmla="*/ 341978 h 427382"/>
                <a:gd name="connsiteX7" fmla="*/ 413801 w 427382"/>
                <a:gd name="connsiteY7" fmla="*/ 413800 h 427382"/>
                <a:gd name="connsiteX8" fmla="*/ 341978 w 427382"/>
                <a:gd name="connsiteY8" fmla="*/ 427383 h 427382"/>
                <a:gd name="connsiteX9" fmla="*/ 85625 w 427382"/>
                <a:gd name="connsiteY9" fmla="*/ 427383 h 427382"/>
                <a:gd name="connsiteX10" fmla="*/ 13803 w 427382"/>
                <a:gd name="connsiteY10" fmla="*/ 413800 h 427382"/>
                <a:gd name="connsiteX11" fmla="*/ 220 w 427382"/>
                <a:gd name="connsiteY11" fmla="*/ 341978 h 427382"/>
                <a:gd name="connsiteX12" fmla="*/ 220 w 427382"/>
                <a:gd name="connsiteY12" fmla="*/ 85405 h 427382"/>
                <a:gd name="connsiteX13" fmla="*/ 0 w 427382"/>
                <a:gd name="connsiteY13" fmla="*/ 85405 h 4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382" h="427382">
                  <a:moveTo>
                    <a:pt x="0" y="85405"/>
                  </a:moveTo>
                  <a:cubicBezTo>
                    <a:pt x="0" y="48047"/>
                    <a:pt x="0" y="27164"/>
                    <a:pt x="13582" y="13582"/>
                  </a:cubicBezTo>
                  <a:cubicBezTo>
                    <a:pt x="27164" y="0"/>
                    <a:pt x="48020" y="0"/>
                    <a:pt x="85405" y="0"/>
                  </a:cubicBezTo>
                  <a:lnTo>
                    <a:pt x="341978" y="0"/>
                  </a:lnTo>
                  <a:cubicBezTo>
                    <a:pt x="379336" y="0"/>
                    <a:pt x="400219" y="0"/>
                    <a:pt x="413801" y="13582"/>
                  </a:cubicBezTo>
                  <a:cubicBezTo>
                    <a:pt x="427383" y="27164"/>
                    <a:pt x="427383" y="48020"/>
                    <a:pt x="427383" y="85405"/>
                  </a:cubicBezTo>
                  <a:lnTo>
                    <a:pt x="427383" y="341978"/>
                  </a:lnTo>
                  <a:cubicBezTo>
                    <a:pt x="427383" y="379335"/>
                    <a:pt x="427383" y="400218"/>
                    <a:pt x="413801" y="413800"/>
                  </a:cubicBezTo>
                  <a:cubicBezTo>
                    <a:pt x="400219" y="427383"/>
                    <a:pt x="379363" y="427383"/>
                    <a:pt x="341978" y="427383"/>
                  </a:cubicBezTo>
                  <a:lnTo>
                    <a:pt x="85625" y="427383"/>
                  </a:lnTo>
                  <a:cubicBezTo>
                    <a:pt x="48268" y="427383"/>
                    <a:pt x="27385" y="427383"/>
                    <a:pt x="13803" y="413800"/>
                  </a:cubicBezTo>
                  <a:cubicBezTo>
                    <a:pt x="220" y="400218"/>
                    <a:pt x="220" y="379363"/>
                    <a:pt x="220" y="341978"/>
                  </a:cubicBezTo>
                  <a:lnTo>
                    <a:pt x="220" y="85405"/>
                  </a:lnTo>
                  <a:lnTo>
                    <a:pt x="0" y="8540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grpSp>
          <p:nvGrpSpPr>
            <p:cNvPr id="45" name="Рисунок 2">
              <a:extLst>
                <a:ext uri="{FF2B5EF4-FFF2-40B4-BE49-F238E27FC236}">
                  <a16:creationId xmlns:a16="http://schemas.microsoft.com/office/drawing/2014/main" id="{F54B32DB-C178-4EEC-B26E-CADC98A81852}"/>
                </a:ext>
              </a:extLst>
            </p:cNvPr>
            <p:cNvGrpSpPr/>
            <p:nvPr/>
          </p:nvGrpSpPr>
          <p:grpSpPr>
            <a:xfrm>
              <a:off x="11298278" y="512781"/>
              <a:ext cx="263680" cy="252412"/>
              <a:chOff x="11298278" y="512781"/>
              <a:chExt cx="263680" cy="252412"/>
            </a:xfrm>
            <a:grpFill/>
          </p:grpSpPr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BFFB6042-9517-46A5-ADAF-C4EDC93A6F78}"/>
                  </a:ext>
                </a:extLst>
              </p:cNvPr>
              <p:cNvSpPr/>
              <p:nvPr/>
            </p:nvSpPr>
            <p:spPr>
              <a:xfrm>
                <a:off x="11298278" y="564768"/>
                <a:ext cx="146731" cy="200425"/>
              </a:xfrm>
              <a:custGeom>
                <a:avLst/>
                <a:gdLst>
                  <a:gd name="connsiteX0" fmla="*/ 81383 w 146731"/>
                  <a:gd name="connsiteY0" fmla="*/ 0 h 200425"/>
                  <a:gd name="connsiteX1" fmla="*/ 41105 w 146731"/>
                  <a:gd name="connsiteY1" fmla="*/ 16502 h 200425"/>
                  <a:gd name="connsiteX2" fmla="*/ 37771 w 146731"/>
                  <a:gd name="connsiteY2" fmla="*/ 16502 h 200425"/>
                  <a:gd name="connsiteX3" fmla="*/ 37771 w 146731"/>
                  <a:gd name="connsiteY3" fmla="*/ 2727 h 200425"/>
                  <a:gd name="connsiteX4" fmla="*/ 0 w 146731"/>
                  <a:gd name="connsiteY4" fmla="*/ 2727 h 200425"/>
                  <a:gd name="connsiteX5" fmla="*/ 0 w 146731"/>
                  <a:gd name="connsiteY5" fmla="*/ 200426 h 200425"/>
                  <a:gd name="connsiteX6" fmla="*/ 37771 w 146731"/>
                  <a:gd name="connsiteY6" fmla="*/ 200426 h 200425"/>
                  <a:gd name="connsiteX7" fmla="*/ 37771 w 146731"/>
                  <a:gd name="connsiteY7" fmla="*/ 131744 h 200425"/>
                  <a:gd name="connsiteX8" fmla="*/ 41105 w 146731"/>
                  <a:gd name="connsiteY8" fmla="*/ 131744 h 200425"/>
                  <a:gd name="connsiteX9" fmla="*/ 81383 w 146731"/>
                  <a:gd name="connsiteY9" fmla="*/ 148246 h 200425"/>
                  <a:gd name="connsiteX10" fmla="*/ 146731 w 146731"/>
                  <a:gd name="connsiteY10" fmla="*/ 74137 h 200425"/>
                  <a:gd name="connsiteX11" fmla="*/ 81383 w 146731"/>
                  <a:gd name="connsiteY11" fmla="*/ 28 h 200425"/>
                  <a:gd name="connsiteX12" fmla="*/ 73035 w 146731"/>
                  <a:gd name="connsiteY12" fmla="*/ 113148 h 200425"/>
                  <a:gd name="connsiteX13" fmla="*/ 37744 w 146731"/>
                  <a:gd name="connsiteY13" fmla="*/ 74109 h 200425"/>
                  <a:gd name="connsiteX14" fmla="*/ 37744 w 146731"/>
                  <a:gd name="connsiteY14" fmla="*/ 74109 h 200425"/>
                  <a:gd name="connsiteX15" fmla="*/ 73035 w 146731"/>
                  <a:gd name="connsiteY15" fmla="*/ 35071 h 200425"/>
                  <a:gd name="connsiteX16" fmla="*/ 108740 w 146731"/>
                  <a:gd name="connsiteY16" fmla="*/ 74109 h 200425"/>
                  <a:gd name="connsiteX17" fmla="*/ 73035 w 146731"/>
                  <a:gd name="connsiteY17" fmla="*/ 113148 h 2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731" h="200425">
                    <a:moveTo>
                      <a:pt x="81383" y="0"/>
                    </a:moveTo>
                    <a:cubicBezTo>
                      <a:pt x="65321" y="0"/>
                      <a:pt x="50499" y="5841"/>
                      <a:pt x="41105" y="16502"/>
                    </a:cubicBezTo>
                    <a:lnTo>
                      <a:pt x="37771" y="16502"/>
                    </a:lnTo>
                    <a:lnTo>
                      <a:pt x="37771" y="2727"/>
                    </a:lnTo>
                    <a:lnTo>
                      <a:pt x="0" y="2727"/>
                    </a:lnTo>
                    <a:lnTo>
                      <a:pt x="0" y="200426"/>
                    </a:lnTo>
                    <a:lnTo>
                      <a:pt x="37771" y="200426"/>
                    </a:lnTo>
                    <a:lnTo>
                      <a:pt x="37771" y="131744"/>
                    </a:lnTo>
                    <a:lnTo>
                      <a:pt x="41105" y="131744"/>
                    </a:lnTo>
                    <a:cubicBezTo>
                      <a:pt x="49866" y="141359"/>
                      <a:pt x="64081" y="148246"/>
                      <a:pt x="81383" y="148246"/>
                    </a:cubicBezTo>
                    <a:cubicBezTo>
                      <a:pt x="120201" y="148246"/>
                      <a:pt x="146731" y="116922"/>
                      <a:pt x="146731" y="74137"/>
                    </a:cubicBezTo>
                    <a:cubicBezTo>
                      <a:pt x="146731" y="31352"/>
                      <a:pt x="120228" y="28"/>
                      <a:pt x="81383" y="28"/>
                    </a:cubicBezTo>
                    <a:close/>
                    <a:moveTo>
                      <a:pt x="73035" y="113148"/>
                    </a:moveTo>
                    <a:cubicBezTo>
                      <a:pt x="52373" y="113148"/>
                      <a:pt x="37744" y="96645"/>
                      <a:pt x="37744" y="74109"/>
                    </a:cubicBezTo>
                    <a:lnTo>
                      <a:pt x="37744" y="74109"/>
                    </a:lnTo>
                    <a:cubicBezTo>
                      <a:pt x="37744" y="51574"/>
                      <a:pt x="52565" y="35071"/>
                      <a:pt x="73035" y="35071"/>
                    </a:cubicBezTo>
                    <a:cubicBezTo>
                      <a:pt x="93505" y="35071"/>
                      <a:pt x="108740" y="51574"/>
                      <a:pt x="108740" y="74109"/>
                    </a:cubicBezTo>
                    <a:cubicBezTo>
                      <a:pt x="108960" y="96645"/>
                      <a:pt x="93918" y="113148"/>
                      <a:pt x="73035" y="1131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75E2721-A133-4706-900A-DC22667E5BD4}"/>
                  </a:ext>
                </a:extLst>
              </p:cNvPr>
              <p:cNvSpPr/>
              <p:nvPr/>
            </p:nvSpPr>
            <p:spPr>
              <a:xfrm>
                <a:off x="11465699" y="512781"/>
                <a:ext cx="96259" cy="197698"/>
              </a:xfrm>
              <a:custGeom>
                <a:avLst/>
                <a:gdLst>
                  <a:gd name="connsiteX0" fmla="*/ 96012 w 96259"/>
                  <a:gd name="connsiteY0" fmla="*/ 89978 h 197698"/>
                  <a:gd name="connsiteX1" fmla="*/ 96012 w 96259"/>
                  <a:gd name="connsiteY1" fmla="*/ 54907 h 197698"/>
                  <a:gd name="connsiteX2" fmla="*/ 37771 w 96259"/>
                  <a:gd name="connsiteY2" fmla="*/ 54907 h 197698"/>
                  <a:gd name="connsiteX3" fmla="*/ 37771 w 96259"/>
                  <a:gd name="connsiteY3" fmla="*/ 0 h 197698"/>
                  <a:gd name="connsiteX4" fmla="*/ 0 w 96259"/>
                  <a:gd name="connsiteY4" fmla="*/ 0 h 197698"/>
                  <a:gd name="connsiteX5" fmla="*/ 0 w 96259"/>
                  <a:gd name="connsiteY5" fmla="*/ 138191 h 197698"/>
                  <a:gd name="connsiteX6" fmla="*/ 59508 w 96259"/>
                  <a:gd name="connsiteY6" fmla="*/ 197699 h 197698"/>
                  <a:gd name="connsiteX7" fmla="*/ 96260 w 96259"/>
                  <a:gd name="connsiteY7" fmla="*/ 197699 h 197698"/>
                  <a:gd name="connsiteX8" fmla="*/ 96260 w 96259"/>
                  <a:gd name="connsiteY8" fmla="*/ 162627 h 197698"/>
                  <a:gd name="connsiteX9" fmla="*/ 66395 w 96259"/>
                  <a:gd name="connsiteY9" fmla="*/ 162627 h 197698"/>
                  <a:gd name="connsiteX10" fmla="*/ 37578 w 96259"/>
                  <a:gd name="connsiteY10" fmla="*/ 133810 h 197698"/>
                  <a:gd name="connsiteX11" fmla="*/ 37578 w 96259"/>
                  <a:gd name="connsiteY11" fmla="*/ 90171 h 197698"/>
                  <a:gd name="connsiteX12" fmla="*/ 96039 w 96259"/>
                  <a:gd name="connsiteY12" fmla="*/ 90171 h 197698"/>
                  <a:gd name="connsiteX13" fmla="*/ 96039 w 96259"/>
                  <a:gd name="connsiteY13" fmla="*/ 89951 h 19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259" h="197698">
                    <a:moveTo>
                      <a:pt x="96012" y="89978"/>
                    </a:moveTo>
                    <a:lnTo>
                      <a:pt x="96012" y="54907"/>
                    </a:lnTo>
                    <a:lnTo>
                      <a:pt x="37771" y="54907"/>
                    </a:lnTo>
                    <a:lnTo>
                      <a:pt x="37771" y="0"/>
                    </a:lnTo>
                    <a:lnTo>
                      <a:pt x="0" y="0"/>
                    </a:lnTo>
                    <a:lnTo>
                      <a:pt x="0" y="138191"/>
                    </a:lnTo>
                    <a:cubicBezTo>
                      <a:pt x="0" y="176816"/>
                      <a:pt x="19202" y="197699"/>
                      <a:pt x="59508" y="197699"/>
                    </a:cubicBezTo>
                    <a:lnTo>
                      <a:pt x="96260" y="197699"/>
                    </a:lnTo>
                    <a:lnTo>
                      <a:pt x="96260" y="162627"/>
                    </a:lnTo>
                    <a:lnTo>
                      <a:pt x="66395" y="162627"/>
                    </a:lnTo>
                    <a:cubicBezTo>
                      <a:pt x="46559" y="162627"/>
                      <a:pt x="37578" y="154473"/>
                      <a:pt x="37578" y="133810"/>
                    </a:cubicBezTo>
                    <a:lnTo>
                      <a:pt x="37578" y="90171"/>
                    </a:lnTo>
                    <a:lnTo>
                      <a:pt x="96039" y="90171"/>
                    </a:lnTo>
                    <a:lnTo>
                      <a:pt x="96039" y="899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</p:grpSp>
      </p:grpSp>
      <p:pic>
        <p:nvPicPr>
          <p:cNvPr id="19" name="!!PHDays1_низ">
            <a:extLst>
              <a:ext uri="{FF2B5EF4-FFF2-40B4-BE49-F238E27FC236}">
                <a16:creationId xmlns:a16="http://schemas.microsoft.com/office/drawing/2014/main" id="{9BFF08DE-E4BD-4763-9BA7-DF17ED570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03200" y="4370396"/>
            <a:ext cx="2982340" cy="1979603"/>
          </a:xfrm>
          <a:prstGeom prst="rect">
            <a:avLst/>
          </a:prstGeom>
        </p:spPr>
      </p:pic>
      <p:pic>
        <p:nvPicPr>
          <p:cNvPr id="21" name="!!Технологии">
            <a:extLst>
              <a:ext uri="{FF2B5EF4-FFF2-40B4-BE49-F238E27FC236}">
                <a16:creationId xmlns:a16="http://schemas.microsoft.com/office/drawing/2014/main" id="{84A701B4-4067-4E6F-91F2-849F9170F1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4279900" y="468221"/>
            <a:ext cx="3598863" cy="1701962"/>
          </a:xfrm>
          <a:prstGeom prst="rect">
            <a:avLst/>
          </a:prstGeom>
        </p:spPr>
      </p:pic>
      <p:pic>
        <p:nvPicPr>
          <p:cNvPr id="22" name="!!PHDays1_верх_лево">
            <a:extLst>
              <a:ext uri="{FF2B5EF4-FFF2-40B4-BE49-F238E27FC236}">
                <a16:creationId xmlns:a16="http://schemas.microsoft.com/office/drawing/2014/main" id="{351B5CF0-7CE9-4BF1-8ED1-25B5AFF01B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724275" y="446096"/>
            <a:ext cx="2982340" cy="1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5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9" r:id="rId3"/>
    <p:sldLayoutId id="2147483660" r:id="rId4"/>
    <p:sldLayoutId id="2147483681" r:id="rId5"/>
    <p:sldLayoutId id="2147483682" r:id="rId6"/>
    <p:sldLayoutId id="2147483686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7242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orient="horz" pos="391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547" userDrawn="1">
          <p15:clr>
            <a:srgbClr val="F26B43"/>
          </p15:clr>
        </p15:guide>
        <p15:guide id="8" pos="5133" userDrawn="1">
          <p15:clr>
            <a:srgbClr val="F26B43"/>
          </p15:clr>
        </p15:guide>
        <p15:guide id="9" pos="2774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1434" userDrawn="1">
          <p15:clr>
            <a:srgbClr val="F26B43"/>
          </p15:clr>
        </p15:guide>
        <p15:guide id="14" orient="horz" pos="1616" userDrawn="1">
          <p15:clr>
            <a:srgbClr val="F26B43"/>
          </p15:clr>
        </p15:guide>
        <p15:guide id="15" orient="horz" pos="2886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6619-4994-428F-B35A-4CCA37C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37400"/>
            <a:ext cx="10861521" cy="4158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31A3F6-A8DB-48F5-8C1F-B9DC73CD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565400"/>
            <a:ext cx="10801351" cy="13049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18" name="!!Logo PHD">
            <a:extLst>
              <a:ext uri="{FF2B5EF4-FFF2-40B4-BE49-F238E27FC236}">
                <a16:creationId xmlns:a16="http://schemas.microsoft.com/office/drawing/2014/main" id="{581F1B5D-A9B6-450F-AD39-D307B969F62D}"/>
              </a:ext>
            </a:extLst>
          </p:cNvPr>
          <p:cNvGrpSpPr/>
          <p:nvPr userDrawn="1"/>
        </p:nvGrpSpPr>
        <p:grpSpPr>
          <a:xfrm>
            <a:off x="13777718" y="660111"/>
            <a:ext cx="1147957" cy="429277"/>
            <a:chOff x="9026645" y="462612"/>
            <a:chExt cx="1144508" cy="427988"/>
          </a:xfrm>
          <a:noFill/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BDE5E809-00FD-48C5-A184-5F2E341F2B6C}"/>
                </a:ext>
              </a:extLst>
            </p:cNvPr>
            <p:cNvSpPr/>
            <p:nvPr/>
          </p:nvSpPr>
          <p:spPr>
            <a:xfrm>
              <a:off x="9026645" y="568266"/>
              <a:ext cx="355014" cy="322334"/>
            </a:xfrm>
            <a:custGeom>
              <a:avLst/>
              <a:gdLst>
                <a:gd name="connsiteX0" fmla="*/ 340793 w 355014"/>
                <a:gd name="connsiteY0" fmla="*/ 57304 h 322334"/>
                <a:gd name="connsiteX1" fmla="*/ 300625 w 355014"/>
                <a:gd name="connsiteY1" fmla="*/ 14932 h 322334"/>
                <a:gd name="connsiteX2" fmla="*/ 241255 w 355014"/>
                <a:gd name="connsiteY2" fmla="*/ 0 h 322334"/>
                <a:gd name="connsiteX3" fmla="*/ 0 w 355014"/>
                <a:gd name="connsiteY3" fmla="*/ 0 h 322334"/>
                <a:gd name="connsiteX4" fmla="*/ 0 w 355014"/>
                <a:gd name="connsiteY4" fmla="*/ 322335 h 322334"/>
                <a:gd name="connsiteX5" fmla="*/ 78958 w 355014"/>
                <a:gd name="connsiteY5" fmla="*/ 322335 h 322334"/>
                <a:gd name="connsiteX6" fmla="*/ 78958 w 355014"/>
                <a:gd name="connsiteY6" fmla="*/ 237784 h 322334"/>
                <a:gd name="connsiteX7" fmla="*/ 241228 w 355014"/>
                <a:gd name="connsiteY7" fmla="*/ 237784 h 322334"/>
                <a:gd name="connsiteX8" fmla="*/ 300598 w 355014"/>
                <a:gd name="connsiteY8" fmla="*/ 222852 h 322334"/>
                <a:gd name="connsiteX9" fmla="*/ 340766 w 355014"/>
                <a:gd name="connsiteY9" fmla="*/ 180287 h 322334"/>
                <a:gd name="connsiteX10" fmla="*/ 355009 w 355014"/>
                <a:gd name="connsiteY10" fmla="*/ 115820 h 322334"/>
                <a:gd name="connsiteX11" fmla="*/ 340766 w 355014"/>
                <a:gd name="connsiteY11" fmla="*/ 57331 h 322334"/>
                <a:gd name="connsiteX12" fmla="*/ 276271 w 355014"/>
                <a:gd name="connsiteY12" fmla="*/ 123369 h 322334"/>
                <a:gd name="connsiteX13" fmla="*/ 237481 w 355014"/>
                <a:gd name="connsiteY13" fmla="*/ 162352 h 322334"/>
                <a:gd name="connsiteX14" fmla="*/ 78958 w 355014"/>
                <a:gd name="connsiteY14" fmla="*/ 162352 h 322334"/>
                <a:gd name="connsiteX15" fmla="*/ 78958 w 355014"/>
                <a:gd name="connsiteY15" fmla="*/ 76010 h 322334"/>
                <a:gd name="connsiteX16" fmla="*/ 237481 w 355014"/>
                <a:gd name="connsiteY16" fmla="*/ 76010 h 322334"/>
                <a:gd name="connsiteX17" fmla="*/ 276271 w 355014"/>
                <a:gd name="connsiteY17" fmla="*/ 114994 h 322334"/>
                <a:gd name="connsiteX18" fmla="*/ 276271 w 355014"/>
                <a:gd name="connsiteY18" fmla="*/ 123341 h 32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14" h="322334">
                  <a:moveTo>
                    <a:pt x="340793" y="57304"/>
                  </a:moveTo>
                  <a:cubicBezTo>
                    <a:pt x="331289" y="39011"/>
                    <a:pt x="317844" y="24878"/>
                    <a:pt x="300625" y="14932"/>
                  </a:cubicBezTo>
                  <a:cubicBezTo>
                    <a:pt x="283407" y="4987"/>
                    <a:pt x="263626" y="0"/>
                    <a:pt x="241255" y="0"/>
                  </a:cubicBezTo>
                  <a:lnTo>
                    <a:pt x="0" y="0"/>
                  </a:lnTo>
                  <a:lnTo>
                    <a:pt x="0" y="322335"/>
                  </a:lnTo>
                  <a:lnTo>
                    <a:pt x="78958" y="322335"/>
                  </a:lnTo>
                  <a:lnTo>
                    <a:pt x="78958" y="237784"/>
                  </a:lnTo>
                  <a:lnTo>
                    <a:pt x="241228" y="237784"/>
                  </a:lnTo>
                  <a:cubicBezTo>
                    <a:pt x="263598" y="237784"/>
                    <a:pt x="283379" y="232825"/>
                    <a:pt x="300598" y="222852"/>
                  </a:cubicBezTo>
                  <a:cubicBezTo>
                    <a:pt x="317817" y="212906"/>
                    <a:pt x="331261" y="198773"/>
                    <a:pt x="340766" y="180287"/>
                  </a:cubicBezTo>
                  <a:cubicBezTo>
                    <a:pt x="350270" y="161773"/>
                    <a:pt x="355009" y="140284"/>
                    <a:pt x="355009" y="115820"/>
                  </a:cubicBezTo>
                  <a:cubicBezTo>
                    <a:pt x="355202" y="91741"/>
                    <a:pt x="350270" y="75817"/>
                    <a:pt x="340766" y="57331"/>
                  </a:cubicBezTo>
                  <a:close/>
                  <a:moveTo>
                    <a:pt x="276271" y="123369"/>
                  </a:moveTo>
                  <a:cubicBezTo>
                    <a:pt x="276271" y="144858"/>
                    <a:pt x="258860" y="162352"/>
                    <a:pt x="237481" y="162352"/>
                  </a:cubicBezTo>
                  <a:lnTo>
                    <a:pt x="78958" y="162352"/>
                  </a:lnTo>
                  <a:lnTo>
                    <a:pt x="78958" y="76010"/>
                  </a:lnTo>
                  <a:lnTo>
                    <a:pt x="237481" y="76010"/>
                  </a:lnTo>
                  <a:cubicBezTo>
                    <a:pt x="258860" y="76010"/>
                    <a:pt x="276271" y="93532"/>
                    <a:pt x="276271" y="114994"/>
                  </a:cubicBezTo>
                  <a:lnTo>
                    <a:pt x="276271" y="1233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D91ED5E8-56D3-4188-959A-43A1B6A2CCA5}"/>
                </a:ext>
              </a:extLst>
            </p:cNvPr>
            <p:cNvSpPr/>
            <p:nvPr/>
          </p:nvSpPr>
          <p:spPr>
            <a:xfrm>
              <a:off x="9421298" y="462612"/>
              <a:ext cx="355008" cy="344016"/>
            </a:xfrm>
            <a:custGeom>
              <a:avLst/>
              <a:gdLst>
                <a:gd name="connsiteX0" fmla="*/ 276244 w 355008"/>
                <a:gd name="connsiteY0" fmla="*/ 226240 h 344016"/>
                <a:gd name="connsiteX1" fmla="*/ 265169 w 355008"/>
                <a:gd name="connsiteY1" fmla="*/ 193814 h 344016"/>
                <a:gd name="connsiteX2" fmla="*/ 236875 w 355008"/>
                <a:gd name="connsiteY2" fmla="*/ 181664 h 344016"/>
                <a:gd name="connsiteX3" fmla="*/ 78958 w 355008"/>
                <a:gd name="connsiteY3" fmla="*/ 181664 h 344016"/>
                <a:gd name="connsiteX4" fmla="*/ 78958 w 355008"/>
                <a:gd name="connsiteY4" fmla="*/ 344016 h 344016"/>
                <a:gd name="connsiteX5" fmla="*/ 0 w 355008"/>
                <a:gd name="connsiteY5" fmla="*/ 344016 h 344016"/>
                <a:gd name="connsiteX6" fmla="*/ 0 w 355008"/>
                <a:gd name="connsiteY6" fmla="*/ 0 h 344016"/>
                <a:gd name="connsiteX7" fmla="*/ 78958 w 355008"/>
                <a:gd name="connsiteY7" fmla="*/ 0 h 344016"/>
                <a:gd name="connsiteX8" fmla="*/ 78958 w 355008"/>
                <a:gd name="connsiteY8" fmla="*/ 106646 h 344016"/>
                <a:gd name="connsiteX9" fmla="*/ 241228 w 355008"/>
                <a:gd name="connsiteY9" fmla="*/ 106646 h 344016"/>
                <a:gd name="connsiteX10" fmla="*/ 300598 w 355008"/>
                <a:gd name="connsiteY10" fmla="*/ 121578 h 344016"/>
                <a:gd name="connsiteX11" fmla="*/ 340766 w 355008"/>
                <a:gd name="connsiteY11" fmla="*/ 164170 h 344016"/>
                <a:gd name="connsiteX12" fmla="*/ 355009 w 355008"/>
                <a:gd name="connsiteY12" fmla="*/ 228637 h 344016"/>
                <a:gd name="connsiteX13" fmla="*/ 355009 w 355008"/>
                <a:gd name="connsiteY13" fmla="*/ 343851 h 344016"/>
                <a:gd name="connsiteX14" fmla="*/ 275638 w 355008"/>
                <a:gd name="connsiteY14" fmla="*/ 343851 h 344016"/>
                <a:gd name="connsiteX15" fmla="*/ 276244 w 355008"/>
                <a:gd name="connsiteY15" fmla="*/ 226268 h 3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008" h="344016">
                  <a:moveTo>
                    <a:pt x="276244" y="226240"/>
                  </a:moveTo>
                  <a:cubicBezTo>
                    <a:pt x="276244" y="212713"/>
                    <a:pt x="272469" y="201776"/>
                    <a:pt x="265169" y="193814"/>
                  </a:cubicBezTo>
                  <a:cubicBezTo>
                    <a:pt x="257840" y="185659"/>
                    <a:pt x="248336" y="181664"/>
                    <a:pt x="236875" y="181664"/>
                  </a:cubicBezTo>
                  <a:lnTo>
                    <a:pt x="78958" y="181664"/>
                  </a:lnTo>
                  <a:lnTo>
                    <a:pt x="78958" y="344016"/>
                  </a:lnTo>
                  <a:lnTo>
                    <a:pt x="0" y="344016"/>
                  </a:lnTo>
                  <a:lnTo>
                    <a:pt x="0" y="0"/>
                  </a:lnTo>
                  <a:lnTo>
                    <a:pt x="78958" y="0"/>
                  </a:lnTo>
                  <a:lnTo>
                    <a:pt x="78958" y="106646"/>
                  </a:lnTo>
                  <a:lnTo>
                    <a:pt x="241228" y="106646"/>
                  </a:lnTo>
                  <a:cubicBezTo>
                    <a:pt x="263598" y="106646"/>
                    <a:pt x="283379" y="111632"/>
                    <a:pt x="300598" y="121578"/>
                  </a:cubicBezTo>
                  <a:cubicBezTo>
                    <a:pt x="317817" y="131524"/>
                    <a:pt x="331289" y="145657"/>
                    <a:pt x="340766" y="164170"/>
                  </a:cubicBezTo>
                  <a:cubicBezTo>
                    <a:pt x="350270" y="182684"/>
                    <a:pt x="355009" y="204173"/>
                    <a:pt x="355009" y="228637"/>
                  </a:cubicBezTo>
                  <a:lnTo>
                    <a:pt x="355009" y="343851"/>
                  </a:lnTo>
                  <a:lnTo>
                    <a:pt x="275638" y="343851"/>
                  </a:lnTo>
                  <a:lnTo>
                    <a:pt x="276244" y="22626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D84C3C78-02CE-4BC7-A88E-78496E4060AB}"/>
                </a:ext>
              </a:extLst>
            </p:cNvPr>
            <p:cNvSpPr/>
            <p:nvPr/>
          </p:nvSpPr>
          <p:spPr>
            <a:xfrm>
              <a:off x="9815896" y="462612"/>
              <a:ext cx="355036" cy="343630"/>
            </a:xfrm>
            <a:custGeom>
              <a:avLst/>
              <a:gdLst>
                <a:gd name="connsiteX0" fmla="*/ 14243 w 355036"/>
                <a:gd name="connsiteY0" fmla="*/ 286327 h 343630"/>
                <a:gd name="connsiteX1" fmla="*/ 54411 w 355036"/>
                <a:gd name="connsiteY1" fmla="*/ 328699 h 343630"/>
                <a:gd name="connsiteX2" fmla="*/ 113781 w 355036"/>
                <a:gd name="connsiteY2" fmla="*/ 343631 h 343630"/>
                <a:gd name="connsiteX3" fmla="*/ 355037 w 355036"/>
                <a:gd name="connsiteY3" fmla="*/ 343631 h 343630"/>
                <a:gd name="connsiteX4" fmla="*/ 355037 w 355036"/>
                <a:gd name="connsiteY4" fmla="*/ 0 h 343630"/>
                <a:gd name="connsiteX5" fmla="*/ 276078 w 355036"/>
                <a:gd name="connsiteY5" fmla="*/ 0 h 343630"/>
                <a:gd name="connsiteX6" fmla="*/ 276078 w 355036"/>
                <a:gd name="connsiteY6" fmla="*/ 105847 h 343630"/>
                <a:gd name="connsiteX7" fmla="*/ 113781 w 355036"/>
                <a:gd name="connsiteY7" fmla="*/ 105847 h 343630"/>
                <a:gd name="connsiteX8" fmla="*/ 54411 w 355036"/>
                <a:gd name="connsiteY8" fmla="*/ 120779 h 343630"/>
                <a:gd name="connsiteX9" fmla="*/ 14243 w 355036"/>
                <a:gd name="connsiteY9" fmla="*/ 163371 h 343630"/>
                <a:gd name="connsiteX10" fmla="*/ 0 w 355036"/>
                <a:gd name="connsiteY10" fmla="*/ 227838 h 343630"/>
                <a:gd name="connsiteX11" fmla="*/ 14243 w 355036"/>
                <a:gd name="connsiteY11" fmla="*/ 286327 h 343630"/>
                <a:gd name="connsiteX12" fmla="*/ 78958 w 355036"/>
                <a:gd name="connsiteY12" fmla="*/ 220455 h 343630"/>
                <a:gd name="connsiteX13" fmla="*/ 117749 w 355036"/>
                <a:gd name="connsiteY13" fmla="*/ 181472 h 343630"/>
                <a:gd name="connsiteX14" fmla="*/ 276271 w 355036"/>
                <a:gd name="connsiteY14" fmla="*/ 181472 h 343630"/>
                <a:gd name="connsiteX15" fmla="*/ 276271 w 355036"/>
                <a:gd name="connsiteY15" fmla="*/ 267813 h 343630"/>
                <a:gd name="connsiteX16" fmla="*/ 117749 w 355036"/>
                <a:gd name="connsiteY16" fmla="*/ 267813 h 343630"/>
                <a:gd name="connsiteX17" fmla="*/ 78958 w 355036"/>
                <a:gd name="connsiteY17" fmla="*/ 228830 h 343630"/>
                <a:gd name="connsiteX18" fmla="*/ 78958 w 355036"/>
                <a:gd name="connsiteY18" fmla="*/ 220482 h 3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036" h="343630">
                  <a:moveTo>
                    <a:pt x="14243" y="286327"/>
                  </a:moveTo>
                  <a:cubicBezTo>
                    <a:pt x="23748" y="304620"/>
                    <a:pt x="37192" y="318753"/>
                    <a:pt x="54411" y="328699"/>
                  </a:cubicBezTo>
                  <a:cubicBezTo>
                    <a:pt x="71630" y="338644"/>
                    <a:pt x="91411" y="343631"/>
                    <a:pt x="113781" y="343631"/>
                  </a:cubicBezTo>
                  <a:lnTo>
                    <a:pt x="355037" y="343631"/>
                  </a:lnTo>
                  <a:lnTo>
                    <a:pt x="355037" y="0"/>
                  </a:lnTo>
                  <a:lnTo>
                    <a:pt x="276078" y="0"/>
                  </a:lnTo>
                  <a:lnTo>
                    <a:pt x="276078" y="105847"/>
                  </a:lnTo>
                  <a:lnTo>
                    <a:pt x="113781" y="105847"/>
                  </a:lnTo>
                  <a:cubicBezTo>
                    <a:pt x="91411" y="105847"/>
                    <a:pt x="71630" y="110833"/>
                    <a:pt x="54411" y="120779"/>
                  </a:cubicBezTo>
                  <a:cubicBezTo>
                    <a:pt x="37192" y="130725"/>
                    <a:pt x="23748" y="144858"/>
                    <a:pt x="14243" y="163371"/>
                  </a:cubicBezTo>
                  <a:cubicBezTo>
                    <a:pt x="4739" y="181885"/>
                    <a:pt x="0" y="203374"/>
                    <a:pt x="0" y="227838"/>
                  </a:cubicBezTo>
                  <a:cubicBezTo>
                    <a:pt x="0" y="252303"/>
                    <a:pt x="4739" y="268034"/>
                    <a:pt x="14243" y="286327"/>
                  </a:cubicBezTo>
                  <a:close/>
                  <a:moveTo>
                    <a:pt x="78958" y="220455"/>
                  </a:moveTo>
                  <a:cubicBezTo>
                    <a:pt x="78958" y="198966"/>
                    <a:pt x="96370" y="181472"/>
                    <a:pt x="117749" y="181472"/>
                  </a:cubicBezTo>
                  <a:lnTo>
                    <a:pt x="276271" y="181472"/>
                  </a:lnTo>
                  <a:lnTo>
                    <a:pt x="276271" y="267813"/>
                  </a:lnTo>
                  <a:lnTo>
                    <a:pt x="117749" y="267813"/>
                  </a:lnTo>
                  <a:cubicBezTo>
                    <a:pt x="96370" y="267813"/>
                    <a:pt x="78958" y="250319"/>
                    <a:pt x="78958" y="228830"/>
                  </a:cubicBezTo>
                  <a:lnTo>
                    <a:pt x="78958" y="22048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E81686A-874E-48A6-AACF-7926463D9156}"/>
                </a:ext>
              </a:extLst>
            </p:cNvPr>
            <p:cNvSpPr/>
            <p:nvPr/>
          </p:nvSpPr>
          <p:spPr>
            <a:xfrm>
              <a:off x="9894882" y="839027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3CCE98DB-EC2C-4BFE-899A-B00BAAF2E707}"/>
                </a:ext>
              </a:extLst>
            </p:cNvPr>
            <p:cNvSpPr/>
            <p:nvPr/>
          </p:nvSpPr>
          <p:spPr>
            <a:xfrm>
              <a:off x="9026645" y="518291"/>
              <a:ext cx="276271" cy="17604"/>
            </a:xfrm>
            <a:custGeom>
              <a:avLst/>
              <a:gdLst>
                <a:gd name="connsiteX0" fmla="*/ 276271 w 276271"/>
                <a:gd name="connsiteY0" fmla="*/ 0 h 17604"/>
                <a:gd name="connsiteX1" fmla="*/ 0 w 276271"/>
                <a:gd name="connsiteY1" fmla="*/ 0 h 17604"/>
                <a:gd name="connsiteX2" fmla="*/ 0 w 276271"/>
                <a:gd name="connsiteY2" fmla="*/ 17604 h 17604"/>
                <a:gd name="connsiteX3" fmla="*/ 276271 w 276271"/>
                <a:gd name="connsiteY3" fmla="*/ 17604 h 17604"/>
                <a:gd name="connsiteX4" fmla="*/ 276271 w 276271"/>
                <a:gd name="connsiteY4" fmla="*/ 0 h 1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71" h="17604">
                  <a:moveTo>
                    <a:pt x="276271" y="0"/>
                  </a:moveTo>
                  <a:lnTo>
                    <a:pt x="0" y="0"/>
                  </a:lnTo>
                  <a:lnTo>
                    <a:pt x="0" y="17604"/>
                  </a:lnTo>
                  <a:lnTo>
                    <a:pt x="276271" y="17604"/>
                  </a:lnTo>
                  <a:lnTo>
                    <a:pt x="2762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24" name="!!X">
            <a:extLst>
              <a:ext uri="{FF2B5EF4-FFF2-40B4-BE49-F238E27FC236}">
                <a16:creationId xmlns:a16="http://schemas.microsoft.com/office/drawing/2014/main" id="{0FB1939D-1930-427D-945B-EB10F800A5BF}"/>
              </a:ext>
            </a:extLst>
          </p:cNvPr>
          <p:cNvGrpSpPr/>
          <p:nvPr userDrawn="1"/>
        </p:nvGrpSpPr>
        <p:grpSpPr>
          <a:xfrm>
            <a:off x="14549177" y="602095"/>
            <a:ext cx="376498" cy="706453"/>
            <a:chOff x="10714525" y="404770"/>
            <a:chExt cx="375367" cy="704331"/>
          </a:xfrm>
          <a:noFill/>
        </p:grpSpPr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1313D1D0-F432-4050-82A8-2F487D409504}"/>
                </a:ext>
              </a:extLst>
            </p:cNvPr>
            <p:cNvSpPr/>
            <p:nvPr/>
          </p:nvSpPr>
          <p:spPr>
            <a:xfrm rot="-1719600">
              <a:off x="10934740" y="388833"/>
              <a:ext cx="33831" cy="513613"/>
            </a:xfrm>
            <a:custGeom>
              <a:avLst/>
              <a:gdLst>
                <a:gd name="connsiteX0" fmla="*/ 0 w 33831"/>
                <a:gd name="connsiteY0" fmla="*/ 0 h 513613"/>
                <a:gd name="connsiteX1" fmla="*/ 33832 w 33831"/>
                <a:gd name="connsiteY1" fmla="*/ 0 h 513613"/>
                <a:gd name="connsiteX2" fmla="*/ 33832 w 33831"/>
                <a:gd name="connsiteY2" fmla="*/ 513614 h 513613"/>
                <a:gd name="connsiteX3" fmla="*/ 0 w 33831"/>
                <a:gd name="connsiteY3" fmla="*/ 513614 h 5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1" h="513613">
                  <a:moveTo>
                    <a:pt x="0" y="0"/>
                  </a:moveTo>
                  <a:lnTo>
                    <a:pt x="33832" y="0"/>
                  </a:lnTo>
                  <a:lnTo>
                    <a:pt x="33832" y="513614"/>
                  </a:lnTo>
                  <a:lnTo>
                    <a:pt x="0" y="51361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0FB2116-54C6-403E-BCA8-CDDBCD0E0AA6}"/>
                </a:ext>
              </a:extLst>
            </p:cNvPr>
            <p:cNvSpPr/>
            <p:nvPr/>
          </p:nvSpPr>
          <p:spPr>
            <a:xfrm rot="-3804000">
              <a:off x="10516826" y="740020"/>
              <a:ext cx="770765" cy="33831"/>
            </a:xfrm>
            <a:custGeom>
              <a:avLst/>
              <a:gdLst>
                <a:gd name="connsiteX0" fmla="*/ 0 w 770765"/>
                <a:gd name="connsiteY0" fmla="*/ 0 h 33831"/>
                <a:gd name="connsiteX1" fmla="*/ 770766 w 770765"/>
                <a:gd name="connsiteY1" fmla="*/ 0 h 33831"/>
                <a:gd name="connsiteX2" fmla="*/ 770766 w 770765"/>
                <a:gd name="connsiteY2" fmla="*/ 33831 h 33831"/>
                <a:gd name="connsiteX3" fmla="*/ 0 w 770765"/>
                <a:gd name="connsiteY3" fmla="*/ 33831 h 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65" h="33831">
                  <a:moveTo>
                    <a:pt x="0" y="0"/>
                  </a:moveTo>
                  <a:lnTo>
                    <a:pt x="770766" y="0"/>
                  </a:lnTo>
                  <a:lnTo>
                    <a:pt x="770766" y="33831"/>
                  </a:lnTo>
                  <a:lnTo>
                    <a:pt x="0" y="3383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27" name="!!Logo PT">
            <a:extLst>
              <a:ext uri="{FF2B5EF4-FFF2-40B4-BE49-F238E27FC236}">
                <a16:creationId xmlns:a16="http://schemas.microsoft.com/office/drawing/2014/main" id="{E2EF2B5A-3AB5-4A6D-AC2C-0B2342AA1881}"/>
              </a:ext>
            </a:extLst>
          </p:cNvPr>
          <p:cNvGrpSpPr/>
          <p:nvPr userDrawn="1"/>
        </p:nvGrpSpPr>
        <p:grpSpPr>
          <a:xfrm>
            <a:off x="14497005" y="622669"/>
            <a:ext cx="428670" cy="428670"/>
            <a:chOff x="11213920" y="425282"/>
            <a:chExt cx="427382" cy="427382"/>
          </a:xfrm>
          <a:noFill/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F9D3F64-ED87-4DE0-8AC3-67E8A79AA785}"/>
                </a:ext>
              </a:extLst>
            </p:cNvPr>
            <p:cNvSpPr/>
            <p:nvPr/>
          </p:nvSpPr>
          <p:spPr>
            <a:xfrm>
              <a:off x="11213920" y="425282"/>
              <a:ext cx="427382" cy="427382"/>
            </a:xfrm>
            <a:custGeom>
              <a:avLst/>
              <a:gdLst>
                <a:gd name="connsiteX0" fmla="*/ 0 w 427382"/>
                <a:gd name="connsiteY0" fmla="*/ 85405 h 427382"/>
                <a:gd name="connsiteX1" fmla="*/ 13582 w 427382"/>
                <a:gd name="connsiteY1" fmla="*/ 13582 h 427382"/>
                <a:gd name="connsiteX2" fmla="*/ 85405 w 427382"/>
                <a:gd name="connsiteY2" fmla="*/ 0 h 427382"/>
                <a:gd name="connsiteX3" fmla="*/ 341978 w 427382"/>
                <a:gd name="connsiteY3" fmla="*/ 0 h 427382"/>
                <a:gd name="connsiteX4" fmla="*/ 413801 w 427382"/>
                <a:gd name="connsiteY4" fmla="*/ 13582 h 427382"/>
                <a:gd name="connsiteX5" fmla="*/ 427383 w 427382"/>
                <a:gd name="connsiteY5" fmla="*/ 85405 h 427382"/>
                <a:gd name="connsiteX6" fmla="*/ 427383 w 427382"/>
                <a:gd name="connsiteY6" fmla="*/ 341978 h 427382"/>
                <a:gd name="connsiteX7" fmla="*/ 413801 w 427382"/>
                <a:gd name="connsiteY7" fmla="*/ 413800 h 427382"/>
                <a:gd name="connsiteX8" fmla="*/ 341978 w 427382"/>
                <a:gd name="connsiteY8" fmla="*/ 427383 h 427382"/>
                <a:gd name="connsiteX9" fmla="*/ 85625 w 427382"/>
                <a:gd name="connsiteY9" fmla="*/ 427383 h 427382"/>
                <a:gd name="connsiteX10" fmla="*/ 13803 w 427382"/>
                <a:gd name="connsiteY10" fmla="*/ 413800 h 427382"/>
                <a:gd name="connsiteX11" fmla="*/ 220 w 427382"/>
                <a:gd name="connsiteY11" fmla="*/ 341978 h 427382"/>
                <a:gd name="connsiteX12" fmla="*/ 220 w 427382"/>
                <a:gd name="connsiteY12" fmla="*/ 85405 h 427382"/>
                <a:gd name="connsiteX13" fmla="*/ 0 w 427382"/>
                <a:gd name="connsiteY13" fmla="*/ 85405 h 4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382" h="427382">
                  <a:moveTo>
                    <a:pt x="0" y="85405"/>
                  </a:moveTo>
                  <a:cubicBezTo>
                    <a:pt x="0" y="48047"/>
                    <a:pt x="0" y="27164"/>
                    <a:pt x="13582" y="13582"/>
                  </a:cubicBezTo>
                  <a:cubicBezTo>
                    <a:pt x="27164" y="0"/>
                    <a:pt x="48020" y="0"/>
                    <a:pt x="85405" y="0"/>
                  </a:cubicBezTo>
                  <a:lnTo>
                    <a:pt x="341978" y="0"/>
                  </a:lnTo>
                  <a:cubicBezTo>
                    <a:pt x="379336" y="0"/>
                    <a:pt x="400219" y="0"/>
                    <a:pt x="413801" y="13582"/>
                  </a:cubicBezTo>
                  <a:cubicBezTo>
                    <a:pt x="427383" y="27164"/>
                    <a:pt x="427383" y="48020"/>
                    <a:pt x="427383" y="85405"/>
                  </a:cubicBezTo>
                  <a:lnTo>
                    <a:pt x="427383" y="341978"/>
                  </a:lnTo>
                  <a:cubicBezTo>
                    <a:pt x="427383" y="379335"/>
                    <a:pt x="427383" y="400218"/>
                    <a:pt x="413801" y="413800"/>
                  </a:cubicBezTo>
                  <a:cubicBezTo>
                    <a:pt x="400219" y="427383"/>
                    <a:pt x="379363" y="427383"/>
                    <a:pt x="341978" y="427383"/>
                  </a:cubicBezTo>
                  <a:lnTo>
                    <a:pt x="85625" y="427383"/>
                  </a:lnTo>
                  <a:cubicBezTo>
                    <a:pt x="48268" y="427383"/>
                    <a:pt x="27385" y="427383"/>
                    <a:pt x="13803" y="413800"/>
                  </a:cubicBezTo>
                  <a:cubicBezTo>
                    <a:pt x="220" y="400218"/>
                    <a:pt x="220" y="379363"/>
                    <a:pt x="220" y="341978"/>
                  </a:cubicBezTo>
                  <a:lnTo>
                    <a:pt x="220" y="85405"/>
                  </a:lnTo>
                  <a:lnTo>
                    <a:pt x="0" y="8540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latin typeface="Abadi" panose="020F0502020204030204" pitchFamily="34" charset="0"/>
              </a:endParaRPr>
            </a:p>
          </p:txBody>
        </p:sp>
        <p:grpSp>
          <p:nvGrpSpPr>
            <p:cNvPr id="29" name="Рисунок 2">
              <a:extLst>
                <a:ext uri="{FF2B5EF4-FFF2-40B4-BE49-F238E27FC236}">
                  <a16:creationId xmlns:a16="http://schemas.microsoft.com/office/drawing/2014/main" id="{27BA1C21-AF8F-4A11-A644-BD7E07672267}"/>
                </a:ext>
              </a:extLst>
            </p:cNvPr>
            <p:cNvGrpSpPr/>
            <p:nvPr/>
          </p:nvGrpSpPr>
          <p:grpSpPr>
            <a:xfrm>
              <a:off x="11298278" y="512781"/>
              <a:ext cx="263680" cy="252412"/>
              <a:chOff x="11298278" y="512781"/>
              <a:chExt cx="263680" cy="252412"/>
            </a:xfrm>
            <a:grpFill/>
          </p:grpSpPr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BC6FECE-66A4-4253-B37A-26B1406D004C}"/>
                  </a:ext>
                </a:extLst>
              </p:cNvPr>
              <p:cNvSpPr/>
              <p:nvPr/>
            </p:nvSpPr>
            <p:spPr>
              <a:xfrm>
                <a:off x="11298278" y="564768"/>
                <a:ext cx="146731" cy="200425"/>
              </a:xfrm>
              <a:custGeom>
                <a:avLst/>
                <a:gdLst>
                  <a:gd name="connsiteX0" fmla="*/ 81383 w 146731"/>
                  <a:gd name="connsiteY0" fmla="*/ 0 h 200425"/>
                  <a:gd name="connsiteX1" fmla="*/ 41105 w 146731"/>
                  <a:gd name="connsiteY1" fmla="*/ 16502 h 200425"/>
                  <a:gd name="connsiteX2" fmla="*/ 37771 w 146731"/>
                  <a:gd name="connsiteY2" fmla="*/ 16502 h 200425"/>
                  <a:gd name="connsiteX3" fmla="*/ 37771 w 146731"/>
                  <a:gd name="connsiteY3" fmla="*/ 2727 h 200425"/>
                  <a:gd name="connsiteX4" fmla="*/ 0 w 146731"/>
                  <a:gd name="connsiteY4" fmla="*/ 2727 h 200425"/>
                  <a:gd name="connsiteX5" fmla="*/ 0 w 146731"/>
                  <a:gd name="connsiteY5" fmla="*/ 200426 h 200425"/>
                  <a:gd name="connsiteX6" fmla="*/ 37771 w 146731"/>
                  <a:gd name="connsiteY6" fmla="*/ 200426 h 200425"/>
                  <a:gd name="connsiteX7" fmla="*/ 37771 w 146731"/>
                  <a:gd name="connsiteY7" fmla="*/ 131744 h 200425"/>
                  <a:gd name="connsiteX8" fmla="*/ 41105 w 146731"/>
                  <a:gd name="connsiteY8" fmla="*/ 131744 h 200425"/>
                  <a:gd name="connsiteX9" fmla="*/ 81383 w 146731"/>
                  <a:gd name="connsiteY9" fmla="*/ 148246 h 200425"/>
                  <a:gd name="connsiteX10" fmla="*/ 146731 w 146731"/>
                  <a:gd name="connsiteY10" fmla="*/ 74137 h 200425"/>
                  <a:gd name="connsiteX11" fmla="*/ 81383 w 146731"/>
                  <a:gd name="connsiteY11" fmla="*/ 28 h 200425"/>
                  <a:gd name="connsiteX12" fmla="*/ 73035 w 146731"/>
                  <a:gd name="connsiteY12" fmla="*/ 113148 h 200425"/>
                  <a:gd name="connsiteX13" fmla="*/ 37744 w 146731"/>
                  <a:gd name="connsiteY13" fmla="*/ 74109 h 200425"/>
                  <a:gd name="connsiteX14" fmla="*/ 37744 w 146731"/>
                  <a:gd name="connsiteY14" fmla="*/ 74109 h 200425"/>
                  <a:gd name="connsiteX15" fmla="*/ 73035 w 146731"/>
                  <a:gd name="connsiteY15" fmla="*/ 35071 h 200425"/>
                  <a:gd name="connsiteX16" fmla="*/ 108740 w 146731"/>
                  <a:gd name="connsiteY16" fmla="*/ 74109 h 200425"/>
                  <a:gd name="connsiteX17" fmla="*/ 73035 w 146731"/>
                  <a:gd name="connsiteY17" fmla="*/ 113148 h 2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731" h="200425">
                    <a:moveTo>
                      <a:pt x="81383" y="0"/>
                    </a:moveTo>
                    <a:cubicBezTo>
                      <a:pt x="65321" y="0"/>
                      <a:pt x="50499" y="5841"/>
                      <a:pt x="41105" y="16502"/>
                    </a:cubicBezTo>
                    <a:lnTo>
                      <a:pt x="37771" y="16502"/>
                    </a:lnTo>
                    <a:lnTo>
                      <a:pt x="37771" y="2727"/>
                    </a:lnTo>
                    <a:lnTo>
                      <a:pt x="0" y="2727"/>
                    </a:lnTo>
                    <a:lnTo>
                      <a:pt x="0" y="200426"/>
                    </a:lnTo>
                    <a:lnTo>
                      <a:pt x="37771" y="200426"/>
                    </a:lnTo>
                    <a:lnTo>
                      <a:pt x="37771" y="131744"/>
                    </a:lnTo>
                    <a:lnTo>
                      <a:pt x="41105" y="131744"/>
                    </a:lnTo>
                    <a:cubicBezTo>
                      <a:pt x="49866" y="141359"/>
                      <a:pt x="64081" y="148246"/>
                      <a:pt x="81383" y="148246"/>
                    </a:cubicBezTo>
                    <a:cubicBezTo>
                      <a:pt x="120201" y="148246"/>
                      <a:pt x="146731" y="116922"/>
                      <a:pt x="146731" y="74137"/>
                    </a:cubicBezTo>
                    <a:cubicBezTo>
                      <a:pt x="146731" y="31352"/>
                      <a:pt x="120228" y="28"/>
                      <a:pt x="81383" y="28"/>
                    </a:cubicBezTo>
                    <a:close/>
                    <a:moveTo>
                      <a:pt x="73035" y="113148"/>
                    </a:moveTo>
                    <a:cubicBezTo>
                      <a:pt x="52373" y="113148"/>
                      <a:pt x="37744" y="96645"/>
                      <a:pt x="37744" y="74109"/>
                    </a:cubicBezTo>
                    <a:lnTo>
                      <a:pt x="37744" y="74109"/>
                    </a:lnTo>
                    <a:cubicBezTo>
                      <a:pt x="37744" y="51574"/>
                      <a:pt x="52565" y="35071"/>
                      <a:pt x="73035" y="35071"/>
                    </a:cubicBezTo>
                    <a:cubicBezTo>
                      <a:pt x="93505" y="35071"/>
                      <a:pt x="108740" y="51574"/>
                      <a:pt x="108740" y="74109"/>
                    </a:cubicBezTo>
                    <a:cubicBezTo>
                      <a:pt x="108960" y="96645"/>
                      <a:pt x="93918" y="113148"/>
                      <a:pt x="73035" y="1131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8EF51C-BEB1-44BD-AC77-B81516754088}"/>
                  </a:ext>
                </a:extLst>
              </p:cNvPr>
              <p:cNvSpPr/>
              <p:nvPr/>
            </p:nvSpPr>
            <p:spPr>
              <a:xfrm>
                <a:off x="11465699" y="512781"/>
                <a:ext cx="96259" cy="197698"/>
              </a:xfrm>
              <a:custGeom>
                <a:avLst/>
                <a:gdLst>
                  <a:gd name="connsiteX0" fmla="*/ 96012 w 96259"/>
                  <a:gd name="connsiteY0" fmla="*/ 89978 h 197698"/>
                  <a:gd name="connsiteX1" fmla="*/ 96012 w 96259"/>
                  <a:gd name="connsiteY1" fmla="*/ 54907 h 197698"/>
                  <a:gd name="connsiteX2" fmla="*/ 37771 w 96259"/>
                  <a:gd name="connsiteY2" fmla="*/ 54907 h 197698"/>
                  <a:gd name="connsiteX3" fmla="*/ 37771 w 96259"/>
                  <a:gd name="connsiteY3" fmla="*/ 0 h 197698"/>
                  <a:gd name="connsiteX4" fmla="*/ 0 w 96259"/>
                  <a:gd name="connsiteY4" fmla="*/ 0 h 197698"/>
                  <a:gd name="connsiteX5" fmla="*/ 0 w 96259"/>
                  <a:gd name="connsiteY5" fmla="*/ 138191 h 197698"/>
                  <a:gd name="connsiteX6" fmla="*/ 59508 w 96259"/>
                  <a:gd name="connsiteY6" fmla="*/ 197699 h 197698"/>
                  <a:gd name="connsiteX7" fmla="*/ 96260 w 96259"/>
                  <a:gd name="connsiteY7" fmla="*/ 197699 h 197698"/>
                  <a:gd name="connsiteX8" fmla="*/ 96260 w 96259"/>
                  <a:gd name="connsiteY8" fmla="*/ 162627 h 197698"/>
                  <a:gd name="connsiteX9" fmla="*/ 66395 w 96259"/>
                  <a:gd name="connsiteY9" fmla="*/ 162627 h 197698"/>
                  <a:gd name="connsiteX10" fmla="*/ 37578 w 96259"/>
                  <a:gd name="connsiteY10" fmla="*/ 133810 h 197698"/>
                  <a:gd name="connsiteX11" fmla="*/ 37578 w 96259"/>
                  <a:gd name="connsiteY11" fmla="*/ 90171 h 197698"/>
                  <a:gd name="connsiteX12" fmla="*/ 96039 w 96259"/>
                  <a:gd name="connsiteY12" fmla="*/ 90171 h 197698"/>
                  <a:gd name="connsiteX13" fmla="*/ 96039 w 96259"/>
                  <a:gd name="connsiteY13" fmla="*/ 89951 h 19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259" h="197698">
                    <a:moveTo>
                      <a:pt x="96012" y="89978"/>
                    </a:moveTo>
                    <a:lnTo>
                      <a:pt x="96012" y="54907"/>
                    </a:lnTo>
                    <a:lnTo>
                      <a:pt x="37771" y="54907"/>
                    </a:lnTo>
                    <a:lnTo>
                      <a:pt x="37771" y="0"/>
                    </a:lnTo>
                    <a:lnTo>
                      <a:pt x="0" y="0"/>
                    </a:lnTo>
                    <a:lnTo>
                      <a:pt x="0" y="138191"/>
                    </a:lnTo>
                    <a:cubicBezTo>
                      <a:pt x="0" y="176816"/>
                      <a:pt x="19202" y="197699"/>
                      <a:pt x="59508" y="197699"/>
                    </a:cubicBezTo>
                    <a:lnTo>
                      <a:pt x="96260" y="197699"/>
                    </a:lnTo>
                    <a:lnTo>
                      <a:pt x="96260" y="162627"/>
                    </a:lnTo>
                    <a:lnTo>
                      <a:pt x="66395" y="162627"/>
                    </a:lnTo>
                    <a:cubicBezTo>
                      <a:pt x="46559" y="162627"/>
                      <a:pt x="37578" y="154473"/>
                      <a:pt x="37578" y="133810"/>
                    </a:cubicBezTo>
                    <a:lnTo>
                      <a:pt x="37578" y="90171"/>
                    </a:lnTo>
                    <a:lnTo>
                      <a:pt x="96039" y="90171"/>
                    </a:lnTo>
                    <a:lnTo>
                      <a:pt x="96039" y="899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latin typeface="Abadi" panose="020F0502020204030204" pitchFamily="34" charset="0"/>
                </a:endParaRPr>
              </a:p>
            </p:txBody>
          </p:sp>
        </p:grpSp>
      </p:grpSp>
      <p:pic>
        <p:nvPicPr>
          <p:cNvPr id="32" name="!!PHDays1_низ">
            <a:extLst>
              <a:ext uri="{FF2B5EF4-FFF2-40B4-BE49-F238E27FC236}">
                <a16:creationId xmlns:a16="http://schemas.microsoft.com/office/drawing/2014/main" id="{968480BB-909D-4D51-AA6C-BBBBDCBDB9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3200" y="4370396"/>
            <a:ext cx="2982340" cy="1979603"/>
          </a:xfrm>
          <a:prstGeom prst="rect">
            <a:avLst/>
          </a:prstGeom>
        </p:spPr>
      </p:pic>
      <p:pic>
        <p:nvPicPr>
          <p:cNvPr id="33" name="!!PHDays1_верх">
            <a:extLst>
              <a:ext uri="{FF2B5EF4-FFF2-40B4-BE49-F238E27FC236}">
                <a16:creationId xmlns:a16="http://schemas.microsoft.com/office/drawing/2014/main" id="{55346D5A-1378-441A-9BDC-FBA97E4DA3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4800" y="484196"/>
            <a:ext cx="2982340" cy="1979603"/>
          </a:xfrm>
          <a:prstGeom prst="rect">
            <a:avLst/>
          </a:prstGeom>
        </p:spPr>
      </p:pic>
      <p:pic>
        <p:nvPicPr>
          <p:cNvPr id="35" name="!!PHDays2_низ">
            <a:extLst>
              <a:ext uri="{FF2B5EF4-FFF2-40B4-BE49-F238E27FC236}">
                <a16:creationId xmlns:a16="http://schemas.microsoft.com/office/drawing/2014/main" id="{935A5F34-8367-4C40-A018-EAA12DCA0E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7537" y="4292600"/>
            <a:ext cx="3094343" cy="1944688"/>
          </a:xfrm>
          <a:prstGeom prst="rect">
            <a:avLst/>
          </a:prstGeom>
        </p:spPr>
      </p:pic>
      <p:pic>
        <p:nvPicPr>
          <p:cNvPr id="36" name="!!PHDays1_верх_лево">
            <a:extLst>
              <a:ext uri="{FF2B5EF4-FFF2-40B4-BE49-F238E27FC236}">
                <a16:creationId xmlns:a16="http://schemas.microsoft.com/office/drawing/2014/main" id="{20B9BD3D-6745-4C81-8B06-C6A4FBD875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724275" y="446096"/>
            <a:ext cx="2982340" cy="19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7242">
          <p15:clr>
            <a:srgbClr val="F26B43"/>
          </p15:clr>
        </p15:guide>
        <p15:guide id="4" pos="438">
          <p15:clr>
            <a:srgbClr val="F26B43"/>
          </p15:clr>
        </p15:guide>
        <p15:guide id="5" orient="horz" pos="391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547">
          <p15:clr>
            <a:srgbClr val="F26B43"/>
          </p15:clr>
        </p15:guide>
        <p15:guide id="8" pos="5133">
          <p15:clr>
            <a:srgbClr val="F26B43"/>
          </p15:clr>
        </p15:guide>
        <p15:guide id="9" pos="2774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3727">
          <p15:clr>
            <a:srgbClr val="A4A3A4"/>
          </p15:clr>
        </p15:guide>
        <p15:guide id="12" pos="3953">
          <p15:clr>
            <a:srgbClr val="A4A3A4"/>
          </p15:clr>
        </p15:guide>
        <p15:guide id="13" orient="horz" pos="1434">
          <p15:clr>
            <a:srgbClr val="F26B43"/>
          </p15:clr>
        </p15:guide>
        <p15:guide id="14" orient="horz" pos="1616">
          <p15:clr>
            <a:srgbClr val="F26B43"/>
          </p15:clr>
        </p15:guide>
        <p15:guide id="15" orient="horz" pos="2886">
          <p15:clr>
            <a:srgbClr val="F26B43"/>
          </p15:clr>
        </p15:guide>
        <p15:guide id="16" orient="horz" pos="27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8BF0957-40CC-3EF8-B0C1-F5244C67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3930141"/>
            <a:ext cx="7496175" cy="1298025"/>
          </a:xfrm>
        </p:spPr>
        <p:txBody>
          <a:bodyPr/>
          <a:lstStyle/>
          <a:p>
            <a:r>
              <a:rPr lang="ru-RU" sz="5400" dirty="0">
                <a:cs typeface="SB Sans Display" panose="020B0503040504020204" pitchFamily="34" charset="0"/>
              </a:rPr>
              <a:t>Моделирование угроз для искусственного интеллекта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5D8E0A98-852F-7155-F773-0CC76620D3DD}"/>
              </a:ext>
            </a:extLst>
          </p:cNvPr>
          <p:cNvSpPr txBox="1">
            <a:spLocks/>
          </p:cNvSpPr>
          <p:nvPr/>
        </p:nvSpPr>
        <p:spPr>
          <a:xfrm>
            <a:off x="652462" y="6455437"/>
            <a:ext cx="3348038" cy="322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SB Sans Display Light" panose="020B0303040504020204" pitchFamily="34" charset="0"/>
              </a:rPr>
              <a:t>24 мая 2025 г.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0B4FAD6-41A4-72E7-462F-C0B9D9396366}"/>
              </a:ext>
            </a:extLst>
          </p:cNvPr>
          <p:cNvGrpSpPr/>
          <p:nvPr/>
        </p:nvGrpSpPr>
        <p:grpSpPr>
          <a:xfrm>
            <a:off x="703890" y="5228166"/>
            <a:ext cx="3565233" cy="1054650"/>
            <a:chOff x="565700" y="5346150"/>
            <a:chExt cx="3565233" cy="1054650"/>
          </a:xfrm>
        </p:grpSpPr>
        <p:sp>
          <p:nvSpPr>
            <p:cNvPr id="11" name="Рисунок 2">
              <a:extLst>
                <a:ext uri="{FF2B5EF4-FFF2-40B4-BE49-F238E27FC236}">
                  <a16:creationId xmlns:a16="http://schemas.microsoft.com/office/drawing/2014/main" id="{9E5A78D4-8B80-7EBD-058C-E8E02D19E92C}"/>
                </a:ext>
              </a:extLst>
            </p:cNvPr>
            <p:cNvSpPr/>
            <p:nvPr/>
          </p:nvSpPr>
          <p:spPr>
            <a:xfrm>
              <a:off x="565700" y="5346150"/>
              <a:ext cx="2745171" cy="1054650"/>
            </a:xfrm>
            <a:custGeom>
              <a:avLst/>
              <a:gdLst>
                <a:gd name="connsiteX0" fmla="*/ 2199608 w 2199608"/>
                <a:gd name="connsiteY0" fmla="*/ 419000 h 502955"/>
                <a:gd name="connsiteX1" fmla="*/ 0 w 2199608"/>
                <a:gd name="connsiteY1" fmla="*/ 502956 h 502955"/>
                <a:gd name="connsiteX2" fmla="*/ 0 w 2199608"/>
                <a:gd name="connsiteY2" fmla="*/ 244492 h 502955"/>
                <a:gd name="connsiteX3" fmla="*/ 2130647 w 2199608"/>
                <a:gd name="connsiteY3" fmla="*/ 0 h 502955"/>
                <a:gd name="connsiteX4" fmla="*/ 2199608 w 2199608"/>
                <a:gd name="connsiteY4" fmla="*/ 419000 h 502955"/>
                <a:gd name="connsiteX0" fmla="*/ 2199608 w 2199608"/>
                <a:gd name="connsiteY0" fmla="*/ 419000 h 502956"/>
                <a:gd name="connsiteX1" fmla="*/ 0 w 2199608"/>
                <a:gd name="connsiteY1" fmla="*/ 502956 h 502956"/>
                <a:gd name="connsiteX2" fmla="*/ 0 w 2199608"/>
                <a:gd name="connsiteY2" fmla="*/ 130192 h 502956"/>
                <a:gd name="connsiteX3" fmla="*/ 2130647 w 2199608"/>
                <a:gd name="connsiteY3" fmla="*/ 0 h 502956"/>
                <a:gd name="connsiteX4" fmla="*/ 2199608 w 2199608"/>
                <a:gd name="connsiteY4" fmla="*/ 419000 h 502956"/>
                <a:gd name="connsiteX0" fmla="*/ 2199608 w 2199608"/>
                <a:gd name="connsiteY0" fmla="*/ 577750 h 661706"/>
                <a:gd name="connsiteX1" fmla="*/ 0 w 2199608"/>
                <a:gd name="connsiteY1" fmla="*/ 661706 h 661706"/>
                <a:gd name="connsiteX2" fmla="*/ 0 w 2199608"/>
                <a:gd name="connsiteY2" fmla="*/ 288942 h 661706"/>
                <a:gd name="connsiteX3" fmla="*/ 2136997 w 2199608"/>
                <a:gd name="connsiteY3" fmla="*/ 0 h 661706"/>
                <a:gd name="connsiteX4" fmla="*/ 2199608 w 2199608"/>
                <a:gd name="connsiteY4" fmla="*/ 577750 h 661706"/>
                <a:gd name="connsiteX0" fmla="*/ 2272633 w 2272633"/>
                <a:gd name="connsiteY0" fmla="*/ 577750 h 661706"/>
                <a:gd name="connsiteX1" fmla="*/ 73025 w 2272633"/>
                <a:gd name="connsiteY1" fmla="*/ 661706 h 661706"/>
                <a:gd name="connsiteX2" fmla="*/ 0 w 2272633"/>
                <a:gd name="connsiteY2" fmla="*/ 250842 h 661706"/>
                <a:gd name="connsiteX3" fmla="*/ 2210022 w 2272633"/>
                <a:gd name="connsiteY3" fmla="*/ 0 h 661706"/>
                <a:gd name="connsiteX4" fmla="*/ 2272633 w 2272633"/>
                <a:gd name="connsiteY4" fmla="*/ 577750 h 661706"/>
                <a:gd name="connsiteX0" fmla="*/ 2301208 w 2301208"/>
                <a:gd name="connsiteY0" fmla="*/ 577750 h 661706"/>
                <a:gd name="connsiteX1" fmla="*/ 101600 w 2301208"/>
                <a:gd name="connsiteY1" fmla="*/ 661706 h 661706"/>
                <a:gd name="connsiteX2" fmla="*/ 0 w 2301208"/>
                <a:gd name="connsiteY2" fmla="*/ 269892 h 661706"/>
                <a:gd name="connsiteX3" fmla="*/ 2238597 w 2301208"/>
                <a:gd name="connsiteY3" fmla="*/ 0 h 661706"/>
                <a:gd name="connsiteX4" fmla="*/ 2301208 w 2301208"/>
                <a:gd name="connsiteY4" fmla="*/ 577750 h 661706"/>
                <a:gd name="connsiteX0" fmla="*/ 2301208 w 2301208"/>
                <a:gd name="connsiteY0" fmla="*/ 577750 h 595031"/>
                <a:gd name="connsiteX1" fmla="*/ 101600 w 2301208"/>
                <a:gd name="connsiteY1" fmla="*/ 595031 h 595031"/>
                <a:gd name="connsiteX2" fmla="*/ 0 w 2301208"/>
                <a:gd name="connsiteY2" fmla="*/ 269892 h 595031"/>
                <a:gd name="connsiteX3" fmla="*/ 2238597 w 2301208"/>
                <a:gd name="connsiteY3" fmla="*/ 0 h 595031"/>
                <a:gd name="connsiteX4" fmla="*/ 2301208 w 2301208"/>
                <a:gd name="connsiteY4" fmla="*/ 577750 h 595031"/>
                <a:gd name="connsiteX0" fmla="*/ 2326608 w 2326608"/>
                <a:gd name="connsiteY0" fmla="*/ 653950 h 653950"/>
                <a:gd name="connsiteX1" fmla="*/ 101600 w 2326608"/>
                <a:gd name="connsiteY1" fmla="*/ 595031 h 653950"/>
                <a:gd name="connsiteX2" fmla="*/ 0 w 2326608"/>
                <a:gd name="connsiteY2" fmla="*/ 269892 h 653950"/>
                <a:gd name="connsiteX3" fmla="*/ 2238597 w 2326608"/>
                <a:gd name="connsiteY3" fmla="*/ 0 h 653950"/>
                <a:gd name="connsiteX4" fmla="*/ 2326608 w 2326608"/>
                <a:gd name="connsiteY4" fmla="*/ 653950 h 653950"/>
                <a:gd name="connsiteX0" fmla="*/ 2304383 w 2304383"/>
                <a:gd name="connsiteY0" fmla="*/ 612675 h 612675"/>
                <a:gd name="connsiteX1" fmla="*/ 101600 w 2304383"/>
                <a:gd name="connsiteY1" fmla="*/ 595031 h 612675"/>
                <a:gd name="connsiteX2" fmla="*/ 0 w 2304383"/>
                <a:gd name="connsiteY2" fmla="*/ 269892 h 612675"/>
                <a:gd name="connsiteX3" fmla="*/ 2238597 w 2304383"/>
                <a:gd name="connsiteY3" fmla="*/ 0 h 612675"/>
                <a:gd name="connsiteX4" fmla="*/ 2304383 w 2304383"/>
                <a:gd name="connsiteY4" fmla="*/ 612675 h 612675"/>
                <a:gd name="connsiteX0" fmla="*/ 2304383 w 2304383"/>
                <a:gd name="connsiteY0" fmla="*/ 555525 h 555525"/>
                <a:gd name="connsiteX1" fmla="*/ 101600 w 2304383"/>
                <a:gd name="connsiteY1" fmla="*/ 537881 h 555525"/>
                <a:gd name="connsiteX2" fmla="*/ 0 w 2304383"/>
                <a:gd name="connsiteY2" fmla="*/ 212742 h 555525"/>
                <a:gd name="connsiteX3" fmla="*/ 2232247 w 2304383"/>
                <a:gd name="connsiteY3" fmla="*/ 0 h 555525"/>
                <a:gd name="connsiteX4" fmla="*/ 2304383 w 2304383"/>
                <a:gd name="connsiteY4" fmla="*/ 555525 h 555525"/>
                <a:gd name="connsiteX0" fmla="*/ 2304383 w 2304383"/>
                <a:gd name="connsiteY0" fmla="*/ 549175 h 549175"/>
                <a:gd name="connsiteX1" fmla="*/ 101600 w 2304383"/>
                <a:gd name="connsiteY1" fmla="*/ 531531 h 549175"/>
                <a:gd name="connsiteX2" fmla="*/ 0 w 2304383"/>
                <a:gd name="connsiteY2" fmla="*/ 206392 h 549175"/>
                <a:gd name="connsiteX3" fmla="*/ 2200497 w 2304383"/>
                <a:gd name="connsiteY3" fmla="*/ 0 h 549175"/>
                <a:gd name="connsiteX4" fmla="*/ 2304383 w 2304383"/>
                <a:gd name="connsiteY4" fmla="*/ 549175 h 549175"/>
                <a:gd name="connsiteX0" fmla="*/ 2240883 w 2240883"/>
                <a:gd name="connsiteY0" fmla="*/ 549175 h 549175"/>
                <a:gd name="connsiteX1" fmla="*/ 38100 w 2240883"/>
                <a:gd name="connsiteY1" fmla="*/ 531531 h 549175"/>
                <a:gd name="connsiteX2" fmla="*/ 0 w 2240883"/>
                <a:gd name="connsiteY2" fmla="*/ 203217 h 549175"/>
                <a:gd name="connsiteX3" fmla="*/ 2136997 w 2240883"/>
                <a:gd name="connsiteY3" fmla="*/ 0 h 549175"/>
                <a:gd name="connsiteX4" fmla="*/ 2240883 w 2240883"/>
                <a:gd name="connsiteY4" fmla="*/ 549175 h 549175"/>
                <a:gd name="connsiteX0" fmla="*/ 2256758 w 2256758"/>
                <a:gd name="connsiteY0" fmla="*/ 549175 h 549175"/>
                <a:gd name="connsiteX1" fmla="*/ 53975 w 2256758"/>
                <a:gd name="connsiteY1" fmla="*/ 531531 h 549175"/>
                <a:gd name="connsiteX2" fmla="*/ 0 w 2256758"/>
                <a:gd name="connsiteY2" fmla="*/ 79392 h 549175"/>
                <a:gd name="connsiteX3" fmla="*/ 2152872 w 2256758"/>
                <a:gd name="connsiteY3" fmla="*/ 0 h 549175"/>
                <a:gd name="connsiteX4" fmla="*/ 2256758 w 2256758"/>
                <a:gd name="connsiteY4" fmla="*/ 549175 h 549175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175097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222722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406872"/>
                <a:gd name="connsiteY0" fmla="*/ 469783 h 469783"/>
                <a:gd name="connsiteX1" fmla="*/ 53975 w 2406872"/>
                <a:gd name="connsiteY1" fmla="*/ 452139 h 469783"/>
                <a:gd name="connsiteX2" fmla="*/ 0 w 2406872"/>
                <a:gd name="connsiteY2" fmla="*/ 0 h 469783"/>
                <a:gd name="connsiteX3" fmla="*/ 2406872 w 2406872"/>
                <a:gd name="connsiteY3" fmla="*/ 123808 h 469783"/>
                <a:gd name="connsiteX4" fmla="*/ 2256758 w 2406872"/>
                <a:gd name="connsiteY4" fmla="*/ 469783 h 469783"/>
                <a:gd name="connsiteX0" fmla="*/ 2171033 w 2406872"/>
                <a:gd name="connsiteY0" fmla="*/ 472958 h 472958"/>
                <a:gd name="connsiteX1" fmla="*/ 53975 w 2406872"/>
                <a:gd name="connsiteY1" fmla="*/ 452139 h 472958"/>
                <a:gd name="connsiteX2" fmla="*/ 0 w 2406872"/>
                <a:gd name="connsiteY2" fmla="*/ 0 h 472958"/>
                <a:gd name="connsiteX3" fmla="*/ 2406872 w 2406872"/>
                <a:gd name="connsiteY3" fmla="*/ 123808 h 472958"/>
                <a:gd name="connsiteX4" fmla="*/ 2171033 w 2406872"/>
                <a:gd name="connsiteY4" fmla="*/ 472958 h 472958"/>
                <a:gd name="connsiteX0" fmla="*/ 2199608 w 2406872"/>
                <a:gd name="connsiteY0" fmla="*/ 526933 h 526933"/>
                <a:gd name="connsiteX1" fmla="*/ 53975 w 2406872"/>
                <a:gd name="connsiteY1" fmla="*/ 452139 h 526933"/>
                <a:gd name="connsiteX2" fmla="*/ 0 w 2406872"/>
                <a:gd name="connsiteY2" fmla="*/ 0 h 526933"/>
                <a:gd name="connsiteX3" fmla="*/ 2406872 w 2406872"/>
                <a:gd name="connsiteY3" fmla="*/ 123808 h 526933"/>
                <a:gd name="connsiteX4" fmla="*/ 2199608 w 2406872"/>
                <a:gd name="connsiteY4" fmla="*/ 526933 h 526933"/>
                <a:gd name="connsiteX0" fmla="*/ 2110708 w 2406872"/>
                <a:gd name="connsiteY0" fmla="*/ 504708 h 504708"/>
                <a:gd name="connsiteX1" fmla="*/ 53975 w 2406872"/>
                <a:gd name="connsiteY1" fmla="*/ 452139 h 504708"/>
                <a:gd name="connsiteX2" fmla="*/ 0 w 2406872"/>
                <a:gd name="connsiteY2" fmla="*/ 0 h 504708"/>
                <a:gd name="connsiteX3" fmla="*/ 2406872 w 2406872"/>
                <a:gd name="connsiteY3" fmla="*/ 123808 h 504708"/>
                <a:gd name="connsiteX4" fmla="*/ 2110708 w 2406872"/>
                <a:gd name="connsiteY4" fmla="*/ 504708 h 504708"/>
                <a:gd name="connsiteX0" fmla="*/ 2164683 w 2406872"/>
                <a:gd name="connsiteY0" fmla="*/ 441208 h 452139"/>
                <a:gd name="connsiteX1" fmla="*/ 53975 w 2406872"/>
                <a:gd name="connsiteY1" fmla="*/ 452139 h 452139"/>
                <a:gd name="connsiteX2" fmla="*/ 0 w 2406872"/>
                <a:gd name="connsiteY2" fmla="*/ 0 h 452139"/>
                <a:gd name="connsiteX3" fmla="*/ 2406872 w 2406872"/>
                <a:gd name="connsiteY3" fmla="*/ 123808 h 452139"/>
                <a:gd name="connsiteX4" fmla="*/ 2164683 w 2406872"/>
                <a:gd name="connsiteY4" fmla="*/ 441208 h 452139"/>
                <a:gd name="connsiteX0" fmla="*/ 2164683 w 2406872"/>
                <a:gd name="connsiteY0" fmla="*/ 441208 h 528339"/>
                <a:gd name="connsiteX1" fmla="*/ 60325 w 2406872"/>
                <a:gd name="connsiteY1" fmla="*/ 528339 h 528339"/>
                <a:gd name="connsiteX2" fmla="*/ 0 w 2406872"/>
                <a:gd name="connsiteY2" fmla="*/ 0 h 528339"/>
                <a:gd name="connsiteX3" fmla="*/ 2406872 w 2406872"/>
                <a:gd name="connsiteY3" fmla="*/ 123808 h 528339"/>
                <a:gd name="connsiteX4" fmla="*/ 2164683 w 2406872"/>
                <a:gd name="connsiteY4" fmla="*/ 441208 h 528339"/>
                <a:gd name="connsiteX0" fmla="*/ 2164683 w 2406872"/>
                <a:gd name="connsiteY0" fmla="*/ 441208 h 525164"/>
                <a:gd name="connsiteX1" fmla="*/ 32416 w 2406872"/>
                <a:gd name="connsiteY1" fmla="*/ 525164 h 525164"/>
                <a:gd name="connsiteX2" fmla="*/ 0 w 2406872"/>
                <a:gd name="connsiteY2" fmla="*/ 0 h 525164"/>
                <a:gd name="connsiteX3" fmla="*/ 2406872 w 2406872"/>
                <a:gd name="connsiteY3" fmla="*/ 123808 h 525164"/>
                <a:gd name="connsiteX4" fmla="*/ 2164683 w 2406872"/>
                <a:gd name="connsiteY4" fmla="*/ 441208 h 525164"/>
                <a:gd name="connsiteX0" fmla="*/ 2222648 w 2464837"/>
                <a:gd name="connsiteY0" fmla="*/ 438033 h 521989"/>
                <a:gd name="connsiteX1" fmla="*/ 90381 w 2464837"/>
                <a:gd name="connsiteY1" fmla="*/ 521989 h 521989"/>
                <a:gd name="connsiteX2" fmla="*/ 0 w 2464837"/>
                <a:gd name="connsiteY2" fmla="*/ 0 h 521989"/>
                <a:gd name="connsiteX3" fmla="*/ 2464837 w 2464837"/>
                <a:gd name="connsiteY3" fmla="*/ 120633 h 521989"/>
                <a:gd name="connsiteX4" fmla="*/ 2222648 w 2464837"/>
                <a:gd name="connsiteY4" fmla="*/ 438033 h 521989"/>
                <a:gd name="connsiteX0" fmla="*/ 2222648 w 2341179"/>
                <a:gd name="connsiteY0" fmla="*/ 438033 h 521989"/>
                <a:gd name="connsiteX1" fmla="*/ 90381 w 2341179"/>
                <a:gd name="connsiteY1" fmla="*/ 521989 h 521989"/>
                <a:gd name="connsiteX2" fmla="*/ 0 w 2341179"/>
                <a:gd name="connsiteY2" fmla="*/ 0 h 521989"/>
                <a:gd name="connsiteX3" fmla="*/ 2341179 w 2341179"/>
                <a:gd name="connsiteY3" fmla="*/ 82533 h 521989"/>
                <a:gd name="connsiteX4" fmla="*/ 2222648 w 2341179"/>
                <a:gd name="connsiteY4" fmla="*/ 438033 h 521989"/>
                <a:gd name="connsiteX0" fmla="*/ 2222648 w 2337958"/>
                <a:gd name="connsiteY0" fmla="*/ 438033 h 521989"/>
                <a:gd name="connsiteX1" fmla="*/ 90381 w 2337958"/>
                <a:gd name="connsiteY1" fmla="*/ 521989 h 521989"/>
                <a:gd name="connsiteX2" fmla="*/ 0 w 2337958"/>
                <a:gd name="connsiteY2" fmla="*/ 0 h 521989"/>
                <a:gd name="connsiteX3" fmla="*/ 2337958 w 2337958"/>
                <a:gd name="connsiteY3" fmla="*/ 134920 h 521989"/>
                <a:gd name="connsiteX4" fmla="*/ 2222648 w 2337958"/>
                <a:gd name="connsiteY4" fmla="*/ 438033 h 521989"/>
                <a:gd name="connsiteX0" fmla="*/ 2222648 w 2337958"/>
                <a:gd name="connsiteY0" fmla="*/ 438033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8 w 2337958"/>
                <a:gd name="connsiteY4" fmla="*/ 438033 h 471189"/>
                <a:gd name="connsiteX0" fmla="*/ 2218355 w 2337958"/>
                <a:gd name="connsiteY0" fmla="*/ 42215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18355 w 2337958"/>
                <a:gd name="connsiteY4" fmla="*/ 422158 h 471189"/>
                <a:gd name="connsiteX0" fmla="*/ 2222649 w 2337958"/>
                <a:gd name="connsiteY0" fmla="*/ 42850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9 w 2337958"/>
                <a:gd name="connsiteY4" fmla="*/ 428508 h 471189"/>
                <a:gd name="connsiteX0" fmla="*/ 2222649 w 2337958"/>
                <a:gd name="connsiteY0" fmla="*/ 428508 h 452139"/>
                <a:gd name="connsiteX1" fmla="*/ 86087 w 2337958"/>
                <a:gd name="connsiteY1" fmla="*/ 452139 h 452139"/>
                <a:gd name="connsiteX2" fmla="*/ 0 w 2337958"/>
                <a:gd name="connsiteY2" fmla="*/ 0 h 452139"/>
                <a:gd name="connsiteX3" fmla="*/ 2337958 w 2337958"/>
                <a:gd name="connsiteY3" fmla="*/ 134920 h 452139"/>
                <a:gd name="connsiteX4" fmla="*/ 2222649 w 2337958"/>
                <a:gd name="connsiteY4" fmla="*/ 428508 h 4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958" h="452139">
                  <a:moveTo>
                    <a:pt x="2222649" y="428508"/>
                  </a:moveTo>
                  <a:lnTo>
                    <a:pt x="86087" y="452139"/>
                  </a:lnTo>
                  <a:lnTo>
                    <a:pt x="0" y="0"/>
                  </a:lnTo>
                  <a:lnTo>
                    <a:pt x="2337958" y="134920"/>
                  </a:lnTo>
                  <a:lnTo>
                    <a:pt x="2222649" y="428508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80000"/>
              </a:pPr>
              <a:endParaRPr lang="ru-RU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Текст 6">
              <a:extLst>
                <a:ext uri="{FF2B5EF4-FFF2-40B4-BE49-F238E27FC236}">
                  <a16:creationId xmlns:a16="http://schemas.microsoft.com/office/drawing/2014/main" id="{99B4A3D5-04AE-B537-4FF9-21E93D38314E}"/>
                </a:ext>
              </a:extLst>
            </p:cNvPr>
            <p:cNvSpPr txBox="1">
              <a:spLocks/>
            </p:cNvSpPr>
            <p:nvPr/>
          </p:nvSpPr>
          <p:spPr>
            <a:xfrm>
              <a:off x="782895" y="5591122"/>
              <a:ext cx="3348038" cy="32226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600" b="1" dirty="0">
                  <a:latin typeface="+mj-lt"/>
                  <a:cs typeface="SB Sans Display" panose="020B0503040504020204" pitchFamily="34" charset="0"/>
                </a:rPr>
                <a:t>Артём Семенов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D86256-3345-E736-9185-6442D6BEA39D}"/>
                </a:ext>
              </a:extLst>
            </p:cNvPr>
            <p:cNvSpPr txBox="1"/>
            <p:nvPr/>
          </p:nvSpPr>
          <p:spPr>
            <a:xfrm>
              <a:off x="782895" y="5827768"/>
              <a:ext cx="23506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cs typeface="SB Sans Text Light" panose="020B0303040504020204" pitchFamily="34" charset="0"/>
                </a:rPr>
                <a:t>руководитель направления безопасности </a:t>
              </a:r>
              <a:r>
                <a:rPr lang="en-US" sz="1200" dirty="0">
                  <a:solidFill>
                    <a:schemeClr val="bg1"/>
                  </a:solidFill>
                  <a:latin typeface="Abadi" panose="020F0502020204030204" pitchFamily="34" charset="0"/>
                  <a:cs typeface="SB Sans Text Light" panose="020B0303040504020204" pitchFamily="34" charset="0"/>
                </a:rPr>
                <a:t>GenAI, </a:t>
              </a:r>
              <a:r>
                <a:rPr lang="ru-RU" sz="1200" dirty="0">
                  <a:solidFill>
                    <a:schemeClr val="bg1"/>
                  </a:solidFill>
                  <a:cs typeface="SB Sans Text Light" panose="020B0303040504020204" pitchFamily="34" charset="0"/>
                </a:rPr>
                <a:t>Сбер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C46507A-7B21-E743-F980-25AEFDCA7472}"/>
              </a:ext>
            </a:extLst>
          </p:cNvPr>
          <p:cNvGrpSpPr/>
          <p:nvPr/>
        </p:nvGrpSpPr>
        <p:grpSpPr>
          <a:xfrm>
            <a:off x="3546338" y="5228166"/>
            <a:ext cx="3493330" cy="1054650"/>
            <a:chOff x="3572392" y="5346150"/>
            <a:chExt cx="3493330" cy="1054650"/>
          </a:xfrm>
        </p:grpSpPr>
        <p:sp>
          <p:nvSpPr>
            <p:cNvPr id="10" name="Рисунок 2">
              <a:extLst>
                <a:ext uri="{FF2B5EF4-FFF2-40B4-BE49-F238E27FC236}">
                  <a16:creationId xmlns:a16="http://schemas.microsoft.com/office/drawing/2014/main" id="{D57FBBEB-5FC6-ECFD-2391-14CD6B930D98}"/>
                </a:ext>
              </a:extLst>
            </p:cNvPr>
            <p:cNvSpPr/>
            <p:nvPr/>
          </p:nvSpPr>
          <p:spPr>
            <a:xfrm>
              <a:off x="4320551" y="5346150"/>
              <a:ext cx="2745171" cy="1054650"/>
            </a:xfrm>
            <a:custGeom>
              <a:avLst/>
              <a:gdLst>
                <a:gd name="connsiteX0" fmla="*/ 2199608 w 2199608"/>
                <a:gd name="connsiteY0" fmla="*/ 419000 h 502955"/>
                <a:gd name="connsiteX1" fmla="*/ 0 w 2199608"/>
                <a:gd name="connsiteY1" fmla="*/ 502956 h 502955"/>
                <a:gd name="connsiteX2" fmla="*/ 0 w 2199608"/>
                <a:gd name="connsiteY2" fmla="*/ 244492 h 502955"/>
                <a:gd name="connsiteX3" fmla="*/ 2130647 w 2199608"/>
                <a:gd name="connsiteY3" fmla="*/ 0 h 502955"/>
                <a:gd name="connsiteX4" fmla="*/ 2199608 w 2199608"/>
                <a:gd name="connsiteY4" fmla="*/ 419000 h 502955"/>
                <a:gd name="connsiteX0" fmla="*/ 2199608 w 2199608"/>
                <a:gd name="connsiteY0" fmla="*/ 419000 h 502956"/>
                <a:gd name="connsiteX1" fmla="*/ 0 w 2199608"/>
                <a:gd name="connsiteY1" fmla="*/ 502956 h 502956"/>
                <a:gd name="connsiteX2" fmla="*/ 0 w 2199608"/>
                <a:gd name="connsiteY2" fmla="*/ 130192 h 502956"/>
                <a:gd name="connsiteX3" fmla="*/ 2130647 w 2199608"/>
                <a:gd name="connsiteY3" fmla="*/ 0 h 502956"/>
                <a:gd name="connsiteX4" fmla="*/ 2199608 w 2199608"/>
                <a:gd name="connsiteY4" fmla="*/ 419000 h 502956"/>
                <a:gd name="connsiteX0" fmla="*/ 2199608 w 2199608"/>
                <a:gd name="connsiteY0" fmla="*/ 577750 h 661706"/>
                <a:gd name="connsiteX1" fmla="*/ 0 w 2199608"/>
                <a:gd name="connsiteY1" fmla="*/ 661706 h 661706"/>
                <a:gd name="connsiteX2" fmla="*/ 0 w 2199608"/>
                <a:gd name="connsiteY2" fmla="*/ 288942 h 661706"/>
                <a:gd name="connsiteX3" fmla="*/ 2136997 w 2199608"/>
                <a:gd name="connsiteY3" fmla="*/ 0 h 661706"/>
                <a:gd name="connsiteX4" fmla="*/ 2199608 w 2199608"/>
                <a:gd name="connsiteY4" fmla="*/ 577750 h 661706"/>
                <a:gd name="connsiteX0" fmla="*/ 2272633 w 2272633"/>
                <a:gd name="connsiteY0" fmla="*/ 577750 h 661706"/>
                <a:gd name="connsiteX1" fmla="*/ 73025 w 2272633"/>
                <a:gd name="connsiteY1" fmla="*/ 661706 h 661706"/>
                <a:gd name="connsiteX2" fmla="*/ 0 w 2272633"/>
                <a:gd name="connsiteY2" fmla="*/ 250842 h 661706"/>
                <a:gd name="connsiteX3" fmla="*/ 2210022 w 2272633"/>
                <a:gd name="connsiteY3" fmla="*/ 0 h 661706"/>
                <a:gd name="connsiteX4" fmla="*/ 2272633 w 2272633"/>
                <a:gd name="connsiteY4" fmla="*/ 577750 h 661706"/>
                <a:gd name="connsiteX0" fmla="*/ 2301208 w 2301208"/>
                <a:gd name="connsiteY0" fmla="*/ 577750 h 661706"/>
                <a:gd name="connsiteX1" fmla="*/ 101600 w 2301208"/>
                <a:gd name="connsiteY1" fmla="*/ 661706 h 661706"/>
                <a:gd name="connsiteX2" fmla="*/ 0 w 2301208"/>
                <a:gd name="connsiteY2" fmla="*/ 269892 h 661706"/>
                <a:gd name="connsiteX3" fmla="*/ 2238597 w 2301208"/>
                <a:gd name="connsiteY3" fmla="*/ 0 h 661706"/>
                <a:gd name="connsiteX4" fmla="*/ 2301208 w 2301208"/>
                <a:gd name="connsiteY4" fmla="*/ 577750 h 661706"/>
                <a:gd name="connsiteX0" fmla="*/ 2301208 w 2301208"/>
                <a:gd name="connsiteY0" fmla="*/ 577750 h 595031"/>
                <a:gd name="connsiteX1" fmla="*/ 101600 w 2301208"/>
                <a:gd name="connsiteY1" fmla="*/ 595031 h 595031"/>
                <a:gd name="connsiteX2" fmla="*/ 0 w 2301208"/>
                <a:gd name="connsiteY2" fmla="*/ 269892 h 595031"/>
                <a:gd name="connsiteX3" fmla="*/ 2238597 w 2301208"/>
                <a:gd name="connsiteY3" fmla="*/ 0 h 595031"/>
                <a:gd name="connsiteX4" fmla="*/ 2301208 w 2301208"/>
                <a:gd name="connsiteY4" fmla="*/ 577750 h 595031"/>
                <a:gd name="connsiteX0" fmla="*/ 2326608 w 2326608"/>
                <a:gd name="connsiteY0" fmla="*/ 653950 h 653950"/>
                <a:gd name="connsiteX1" fmla="*/ 101600 w 2326608"/>
                <a:gd name="connsiteY1" fmla="*/ 595031 h 653950"/>
                <a:gd name="connsiteX2" fmla="*/ 0 w 2326608"/>
                <a:gd name="connsiteY2" fmla="*/ 269892 h 653950"/>
                <a:gd name="connsiteX3" fmla="*/ 2238597 w 2326608"/>
                <a:gd name="connsiteY3" fmla="*/ 0 h 653950"/>
                <a:gd name="connsiteX4" fmla="*/ 2326608 w 2326608"/>
                <a:gd name="connsiteY4" fmla="*/ 653950 h 653950"/>
                <a:gd name="connsiteX0" fmla="*/ 2304383 w 2304383"/>
                <a:gd name="connsiteY0" fmla="*/ 612675 h 612675"/>
                <a:gd name="connsiteX1" fmla="*/ 101600 w 2304383"/>
                <a:gd name="connsiteY1" fmla="*/ 595031 h 612675"/>
                <a:gd name="connsiteX2" fmla="*/ 0 w 2304383"/>
                <a:gd name="connsiteY2" fmla="*/ 269892 h 612675"/>
                <a:gd name="connsiteX3" fmla="*/ 2238597 w 2304383"/>
                <a:gd name="connsiteY3" fmla="*/ 0 h 612675"/>
                <a:gd name="connsiteX4" fmla="*/ 2304383 w 2304383"/>
                <a:gd name="connsiteY4" fmla="*/ 612675 h 612675"/>
                <a:gd name="connsiteX0" fmla="*/ 2304383 w 2304383"/>
                <a:gd name="connsiteY0" fmla="*/ 555525 h 555525"/>
                <a:gd name="connsiteX1" fmla="*/ 101600 w 2304383"/>
                <a:gd name="connsiteY1" fmla="*/ 537881 h 555525"/>
                <a:gd name="connsiteX2" fmla="*/ 0 w 2304383"/>
                <a:gd name="connsiteY2" fmla="*/ 212742 h 555525"/>
                <a:gd name="connsiteX3" fmla="*/ 2232247 w 2304383"/>
                <a:gd name="connsiteY3" fmla="*/ 0 h 555525"/>
                <a:gd name="connsiteX4" fmla="*/ 2304383 w 2304383"/>
                <a:gd name="connsiteY4" fmla="*/ 555525 h 555525"/>
                <a:gd name="connsiteX0" fmla="*/ 2304383 w 2304383"/>
                <a:gd name="connsiteY0" fmla="*/ 549175 h 549175"/>
                <a:gd name="connsiteX1" fmla="*/ 101600 w 2304383"/>
                <a:gd name="connsiteY1" fmla="*/ 531531 h 549175"/>
                <a:gd name="connsiteX2" fmla="*/ 0 w 2304383"/>
                <a:gd name="connsiteY2" fmla="*/ 206392 h 549175"/>
                <a:gd name="connsiteX3" fmla="*/ 2200497 w 2304383"/>
                <a:gd name="connsiteY3" fmla="*/ 0 h 549175"/>
                <a:gd name="connsiteX4" fmla="*/ 2304383 w 2304383"/>
                <a:gd name="connsiteY4" fmla="*/ 549175 h 549175"/>
                <a:gd name="connsiteX0" fmla="*/ 2240883 w 2240883"/>
                <a:gd name="connsiteY0" fmla="*/ 549175 h 549175"/>
                <a:gd name="connsiteX1" fmla="*/ 38100 w 2240883"/>
                <a:gd name="connsiteY1" fmla="*/ 531531 h 549175"/>
                <a:gd name="connsiteX2" fmla="*/ 0 w 2240883"/>
                <a:gd name="connsiteY2" fmla="*/ 203217 h 549175"/>
                <a:gd name="connsiteX3" fmla="*/ 2136997 w 2240883"/>
                <a:gd name="connsiteY3" fmla="*/ 0 h 549175"/>
                <a:gd name="connsiteX4" fmla="*/ 2240883 w 2240883"/>
                <a:gd name="connsiteY4" fmla="*/ 549175 h 549175"/>
                <a:gd name="connsiteX0" fmla="*/ 2256758 w 2256758"/>
                <a:gd name="connsiteY0" fmla="*/ 549175 h 549175"/>
                <a:gd name="connsiteX1" fmla="*/ 53975 w 2256758"/>
                <a:gd name="connsiteY1" fmla="*/ 531531 h 549175"/>
                <a:gd name="connsiteX2" fmla="*/ 0 w 2256758"/>
                <a:gd name="connsiteY2" fmla="*/ 79392 h 549175"/>
                <a:gd name="connsiteX3" fmla="*/ 2152872 w 2256758"/>
                <a:gd name="connsiteY3" fmla="*/ 0 h 549175"/>
                <a:gd name="connsiteX4" fmla="*/ 2256758 w 2256758"/>
                <a:gd name="connsiteY4" fmla="*/ 549175 h 549175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175097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222722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406872"/>
                <a:gd name="connsiteY0" fmla="*/ 469783 h 469783"/>
                <a:gd name="connsiteX1" fmla="*/ 53975 w 2406872"/>
                <a:gd name="connsiteY1" fmla="*/ 452139 h 469783"/>
                <a:gd name="connsiteX2" fmla="*/ 0 w 2406872"/>
                <a:gd name="connsiteY2" fmla="*/ 0 h 469783"/>
                <a:gd name="connsiteX3" fmla="*/ 2406872 w 2406872"/>
                <a:gd name="connsiteY3" fmla="*/ 123808 h 469783"/>
                <a:gd name="connsiteX4" fmla="*/ 2256758 w 2406872"/>
                <a:gd name="connsiteY4" fmla="*/ 469783 h 469783"/>
                <a:gd name="connsiteX0" fmla="*/ 2171033 w 2406872"/>
                <a:gd name="connsiteY0" fmla="*/ 472958 h 472958"/>
                <a:gd name="connsiteX1" fmla="*/ 53975 w 2406872"/>
                <a:gd name="connsiteY1" fmla="*/ 452139 h 472958"/>
                <a:gd name="connsiteX2" fmla="*/ 0 w 2406872"/>
                <a:gd name="connsiteY2" fmla="*/ 0 h 472958"/>
                <a:gd name="connsiteX3" fmla="*/ 2406872 w 2406872"/>
                <a:gd name="connsiteY3" fmla="*/ 123808 h 472958"/>
                <a:gd name="connsiteX4" fmla="*/ 2171033 w 2406872"/>
                <a:gd name="connsiteY4" fmla="*/ 472958 h 472958"/>
                <a:gd name="connsiteX0" fmla="*/ 2199608 w 2406872"/>
                <a:gd name="connsiteY0" fmla="*/ 526933 h 526933"/>
                <a:gd name="connsiteX1" fmla="*/ 53975 w 2406872"/>
                <a:gd name="connsiteY1" fmla="*/ 452139 h 526933"/>
                <a:gd name="connsiteX2" fmla="*/ 0 w 2406872"/>
                <a:gd name="connsiteY2" fmla="*/ 0 h 526933"/>
                <a:gd name="connsiteX3" fmla="*/ 2406872 w 2406872"/>
                <a:gd name="connsiteY3" fmla="*/ 123808 h 526933"/>
                <a:gd name="connsiteX4" fmla="*/ 2199608 w 2406872"/>
                <a:gd name="connsiteY4" fmla="*/ 526933 h 526933"/>
                <a:gd name="connsiteX0" fmla="*/ 2110708 w 2406872"/>
                <a:gd name="connsiteY0" fmla="*/ 504708 h 504708"/>
                <a:gd name="connsiteX1" fmla="*/ 53975 w 2406872"/>
                <a:gd name="connsiteY1" fmla="*/ 452139 h 504708"/>
                <a:gd name="connsiteX2" fmla="*/ 0 w 2406872"/>
                <a:gd name="connsiteY2" fmla="*/ 0 h 504708"/>
                <a:gd name="connsiteX3" fmla="*/ 2406872 w 2406872"/>
                <a:gd name="connsiteY3" fmla="*/ 123808 h 504708"/>
                <a:gd name="connsiteX4" fmla="*/ 2110708 w 2406872"/>
                <a:gd name="connsiteY4" fmla="*/ 504708 h 504708"/>
                <a:gd name="connsiteX0" fmla="*/ 2164683 w 2406872"/>
                <a:gd name="connsiteY0" fmla="*/ 441208 h 452139"/>
                <a:gd name="connsiteX1" fmla="*/ 53975 w 2406872"/>
                <a:gd name="connsiteY1" fmla="*/ 452139 h 452139"/>
                <a:gd name="connsiteX2" fmla="*/ 0 w 2406872"/>
                <a:gd name="connsiteY2" fmla="*/ 0 h 452139"/>
                <a:gd name="connsiteX3" fmla="*/ 2406872 w 2406872"/>
                <a:gd name="connsiteY3" fmla="*/ 123808 h 452139"/>
                <a:gd name="connsiteX4" fmla="*/ 2164683 w 2406872"/>
                <a:gd name="connsiteY4" fmla="*/ 441208 h 452139"/>
                <a:gd name="connsiteX0" fmla="*/ 2164683 w 2406872"/>
                <a:gd name="connsiteY0" fmla="*/ 441208 h 528339"/>
                <a:gd name="connsiteX1" fmla="*/ 60325 w 2406872"/>
                <a:gd name="connsiteY1" fmla="*/ 528339 h 528339"/>
                <a:gd name="connsiteX2" fmla="*/ 0 w 2406872"/>
                <a:gd name="connsiteY2" fmla="*/ 0 h 528339"/>
                <a:gd name="connsiteX3" fmla="*/ 2406872 w 2406872"/>
                <a:gd name="connsiteY3" fmla="*/ 123808 h 528339"/>
                <a:gd name="connsiteX4" fmla="*/ 2164683 w 2406872"/>
                <a:gd name="connsiteY4" fmla="*/ 441208 h 528339"/>
                <a:gd name="connsiteX0" fmla="*/ 2164683 w 2406872"/>
                <a:gd name="connsiteY0" fmla="*/ 441208 h 525164"/>
                <a:gd name="connsiteX1" fmla="*/ 32416 w 2406872"/>
                <a:gd name="connsiteY1" fmla="*/ 525164 h 525164"/>
                <a:gd name="connsiteX2" fmla="*/ 0 w 2406872"/>
                <a:gd name="connsiteY2" fmla="*/ 0 h 525164"/>
                <a:gd name="connsiteX3" fmla="*/ 2406872 w 2406872"/>
                <a:gd name="connsiteY3" fmla="*/ 123808 h 525164"/>
                <a:gd name="connsiteX4" fmla="*/ 2164683 w 2406872"/>
                <a:gd name="connsiteY4" fmla="*/ 441208 h 525164"/>
                <a:gd name="connsiteX0" fmla="*/ 2222648 w 2464837"/>
                <a:gd name="connsiteY0" fmla="*/ 438033 h 521989"/>
                <a:gd name="connsiteX1" fmla="*/ 90381 w 2464837"/>
                <a:gd name="connsiteY1" fmla="*/ 521989 h 521989"/>
                <a:gd name="connsiteX2" fmla="*/ 0 w 2464837"/>
                <a:gd name="connsiteY2" fmla="*/ 0 h 521989"/>
                <a:gd name="connsiteX3" fmla="*/ 2464837 w 2464837"/>
                <a:gd name="connsiteY3" fmla="*/ 120633 h 521989"/>
                <a:gd name="connsiteX4" fmla="*/ 2222648 w 2464837"/>
                <a:gd name="connsiteY4" fmla="*/ 438033 h 521989"/>
                <a:gd name="connsiteX0" fmla="*/ 2222648 w 2341179"/>
                <a:gd name="connsiteY0" fmla="*/ 438033 h 521989"/>
                <a:gd name="connsiteX1" fmla="*/ 90381 w 2341179"/>
                <a:gd name="connsiteY1" fmla="*/ 521989 h 521989"/>
                <a:gd name="connsiteX2" fmla="*/ 0 w 2341179"/>
                <a:gd name="connsiteY2" fmla="*/ 0 h 521989"/>
                <a:gd name="connsiteX3" fmla="*/ 2341179 w 2341179"/>
                <a:gd name="connsiteY3" fmla="*/ 82533 h 521989"/>
                <a:gd name="connsiteX4" fmla="*/ 2222648 w 2341179"/>
                <a:gd name="connsiteY4" fmla="*/ 438033 h 521989"/>
                <a:gd name="connsiteX0" fmla="*/ 2222648 w 2337958"/>
                <a:gd name="connsiteY0" fmla="*/ 438033 h 521989"/>
                <a:gd name="connsiteX1" fmla="*/ 90381 w 2337958"/>
                <a:gd name="connsiteY1" fmla="*/ 521989 h 521989"/>
                <a:gd name="connsiteX2" fmla="*/ 0 w 2337958"/>
                <a:gd name="connsiteY2" fmla="*/ 0 h 521989"/>
                <a:gd name="connsiteX3" fmla="*/ 2337958 w 2337958"/>
                <a:gd name="connsiteY3" fmla="*/ 134920 h 521989"/>
                <a:gd name="connsiteX4" fmla="*/ 2222648 w 2337958"/>
                <a:gd name="connsiteY4" fmla="*/ 438033 h 521989"/>
                <a:gd name="connsiteX0" fmla="*/ 2222648 w 2337958"/>
                <a:gd name="connsiteY0" fmla="*/ 438033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8 w 2337958"/>
                <a:gd name="connsiteY4" fmla="*/ 438033 h 471189"/>
                <a:gd name="connsiteX0" fmla="*/ 2218355 w 2337958"/>
                <a:gd name="connsiteY0" fmla="*/ 42215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18355 w 2337958"/>
                <a:gd name="connsiteY4" fmla="*/ 422158 h 471189"/>
                <a:gd name="connsiteX0" fmla="*/ 2222649 w 2337958"/>
                <a:gd name="connsiteY0" fmla="*/ 42850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9 w 2337958"/>
                <a:gd name="connsiteY4" fmla="*/ 428508 h 471189"/>
                <a:gd name="connsiteX0" fmla="*/ 2222649 w 2337958"/>
                <a:gd name="connsiteY0" fmla="*/ 428508 h 452139"/>
                <a:gd name="connsiteX1" fmla="*/ 86087 w 2337958"/>
                <a:gd name="connsiteY1" fmla="*/ 452139 h 452139"/>
                <a:gd name="connsiteX2" fmla="*/ 0 w 2337958"/>
                <a:gd name="connsiteY2" fmla="*/ 0 h 452139"/>
                <a:gd name="connsiteX3" fmla="*/ 2337958 w 2337958"/>
                <a:gd name="connsiteY3" fmla="*/ 134920 h 452139"/>
                <a:gd name="connsiteX4" fmla="*/ 2222649 w 2337958"/>
                <a:gd name="connsiteY4" fmla="*/ 428508 h 452139"/>
                <a:gd name="connsiteX0" fmla="*/ 2222649 w 2324683"/>
                <a:gd name="connsiteY0" fmla="*/ 428508 h 452139"/>
                <a:gd name="connsiteX1" fmla="*/ 86087 w 2324683"/>
                <a:gd name="connsiteY1" fmla="*/ 452139 h 452139"/>
                <a:gd name="connsiteX2" fmla="*/ 0 w 2324683"/>
                <a:gd name="connsiteY2" fmla="*/ 0 h 452139"/>
                <a:gd name="connsiteX3" fmla="*/ 2324683 w 2324683"/>
                <a:gd name="connsiteY3" fmla="*/ 45468 h 452139"/>
                <a:gd name="connsiteX4" fmla="*/ 2222649 w 2324683"/>
                <a:gd name="connsiteY4" fmla="*/ 428508 h 452139"/>
                <a:gd name="connsiteX0" fmla="*/ 2249201 w 2324683"/>
                <a:gd name="connsiteY0" fmla="*/ 448386 h 452139"/>
                <a:gd name="connsiteX1" fmla="*/ 86087 w 2324683"/>
                <a:gd name="connsiteY1" fmla="*/ 452139 h 452139"/>
                <a:gd name="connsiteX2" fmla="*/ 0 w 2324683"/>
                <a:gd name="connsiteY2" fmla="*/ 0 h 452139"/>
                <a:gd name="connsiteX3" fmla="*/ 2324683 w 2324683"/>
                <a:gd name="connsiteY3" fmla="*/ 45468 h 452139"/>
                <a:gd name="connsiteX4" fmla="*/ 2249201 w 2324683"/>
                <a:gd name="connsiteY4" fmla="*/ 448386 h 452139"/>
                <a:gd name="connsiteX0" fmla="*/ 2189461 w 2264943"/>
                <a:gd name="connsiteY0" fmla="*/ 438446 h 442199"/>
                <a:gd name="connsiteX1" fmla="*/ 26347 w 2264943"/>
                <a:gd name="connsiteY1" fmla="*/ 442199 h 442199"/>
                <a:gd name="connsiteX2" fmla="*/ 0 w 2264943"/>
                <a:gd name="connsiteY2" fmla="*/ 0 h 442199"/>
                <a:gd name="connsiteX3" fmla="*/ 2264943 w 2264943"/>
                <a:gd name="connsiteY3" fmla="*/ 35528 h 442199"/>
                <a:gd name="connsiteX4" fmla="*/ 2189461 w 2264943"/>
                <a:gd name="connsiteY4" fmla="*/ 438446 h 442199"/>
                <a:gd name="connsiteX0" fmla="*/ 2196303 w 2271785"/>
                <a:gd name="connsiteY0" fmla="*/ 438446 h 438446"/>
                <a:gd name="connsiteX1" fmla="*/ 0 w 2271785"/>
                <a:gd name="connsiteY1" fmla="*/ 352746 h 438446"/>
                <a:gd name="connsiteX2" fmla="*/ 6842 w 2271785"/>
                <a:gd name="connsiteY2" fmla="*/ 0 h 438446"/>
                <a:gd name="connsiteX3" fmla="*/ 2271785 w 2271785"/>
                <a:gd name="connsiteY3" fmla="*/ 35528 h 438446"/>
                <a:gd name="connsiteX4" fmla="*/ 2196303 w 2271785"/>
                <a:gd name="connsiteY4" fmla="*/ 438446 h 438446"/>
                <a:gd name="connsiteX0" fmla="*/ 2202664 w 2278146"/>
                <a:gd name="connsiteY0" fmla="*/ 438446 h 438446"/>
                <a:gd name="connsiteX1" fmla="*/ 0 w 2278146"/>
                <a:gd name="connsiteY1" fmla="*/ 405134 h 438446"/>
                <a:gd name="connsiteX2" fmla="*/ 13203 w 2278146"/>
                <a:gd name="connsiteY2" fmla="*/ 0 h 438446"/>
                <a:gd name="connsiteX3" fmla="*/ 2278146 w 2278146"/>
                <a:gd name="connsiteY3" fmla="*/ 35528 h 438446"/>
                <a:gd name="connsiteX4" fmla="*/ 2202664 w 2278146"/>
                <a:gd name="connsiteY4" fmla="*/ 438446 h 438446"/>
                <a:gd name="connsiteX0" fmla="*/ 2202664 w 2278146"/>
                <a:gd name="connsiteY0" fmla="*/ 402918 h 402918"/>
                <a:gd name="connsiteX1" fmla="*/ 0 w 2278146"/>
                <a:gd name="connsiteY1" fmla="*/ 369606 h 402918"/>
                <a:gd name="connsiteX2" fmla="*/ 48190 w 2278146"/>
                <a:gd name="connsiteY2" fmla="*/ 21622 h 402918"/>
                <a:gd name="connsiteX3" fmla="*/ 2278146 w 2278146"/>
                <a:gd name="connsiteY3" fmla="*/ 0 h 402918"/>
                <a:gd name="connsiteX4" fmla="*/ 2202664 w 2278146"/>
                <a:gd name="connsiteY4" fmla="*/ 402918 h 402918"/>
                <a:gd name="connsiteX0" fmla="*/ 2202664 w 2278146"/>
                <a:gd name="connsiteY0" fmla="*/ 417206 h 417206"/>
                <a:gd name="connsiteX1" fmla="*/ 0 w 2278146"/>
                <a:gd name="connsiteY1" fmla="*/ 383894 h 417206"/>
                <a:gd name="connsiteX2" fmla="*/ 48190 w 2278146"/>
                <a:gd name="connsiteY2" fmla="*/ 35910 h 417206"/>
                <a:gd name="connsiteX3" fmla="*/ 2278146 w 2278146"/>
                <a:gd name="connsiteY3" fmla="*/ 0 h 417206"/>
                <a:gd name="connsiteX4" fmla="*/ 2202664 w 2278146"/>
                <a:gd name="connsiteY4" fmla="*/ 417206 h 417206"/>
                <a:gd name="connsiteX0" fmla="*/ 2212206 w 2278146"/>
                <a:gd name="connsiteY0" fmla="*/ 431494 h 431494"/>
                <a:gd name="connsiteX1" fmla="*/ 0 w 2278146"/>
                <a:gd name="connsiteY1" fmla="*/ 383894 h 431494"/>
                <a:gd name="connsiteX2" fmla="*/ 48190 w 2278146"/>
                <a:gd name="connsiteY2" fmla="*/ 35910 h 431494"/>
                <a:gd name="connsiteX3" fmla="*/ 2278146 w 2278146"/>
                <a:gd name="connsiteY3" fmla="*/ 0 h 431494"/>
                <a:gd name="connsiteX4" fmla="*/ 2212206 w 2278146"/>
                <a:gd name="connsiteY4" fmla="*/ 431494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146" h="431494">
                  <a:moveTo>
                    <a:pt x="2212206" y="431494"/>
                  </a:moveTo>
                  <a:lnTo>
                    <a:pt x="0" y="383894"/>
                  </a:lnTo>
                  <a:lnTo>
                    <a:pt x="48190" y="35910"/>
                  </a:lnTo>
                  <a:lnTo>
                    <a:pt x="2278146" y="0"/>
                  </a:lnTo>
                  <a:lnTo>
                    <a:pt x="2212206" y="431494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lIns="108000" tIns="10800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  <a:buSzPct val="80000"/>
              </a:pPr>
              <a:endParaRPr lang="ru-RU" sz="2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4E212609-6C17-AAA5-6C98-2FBF6A3CBBFB}"/>
                </a:ext>
              </a:extLst>
            </p:cNvPr>
            <p:cNvGrpSpPr/>
            <p:nvPr/>
          </p:nvGrpSpPr>
          <p:grpSpPr>
            <a:xfrm>
              <a:off x="3572392" y="5591122"/>
              <a:ext cx="3348038" cy="698310"/>
              <a:chOff x="3572392" y="5591122"/>
              <a:chExt cx="3348038" cy="698310"/>
            </a:xfrm>
          </p:grpSpPr>
          <p:sp>
            <p:nvSpPr>
              <p:cNvPr id="13" name="Текст 9">
                <a:extLst>
                  <a:ext uri="{FF2B5EF4-FFF2-40B4-BE49-F238E27FC236}">
                    <a16:creationId xmlns:a16="http://schemas.microsoft.com/office/drawing/2014/main" id="{D0BF4B4A-FA60-F87C-19B4-E70E16C5E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2392" y="5591122"/>
                <a:ext cx="3348038" cy="3222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ru-RU" sz="1600" b="1" dirty="0">
                    <a:latin typeface="+mj-lt"/>
                    <a:cs typeface="SB Sans Display" panose="020B0503040504020204" pitchFamily="34" charset="0"/>
                  </a:rPr>
                  <a:t>Дмитрий Сивков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2C6C0-BE2B-256C-F484-6AD006E61337}"/>
                  </a:ext>
                </a:extLst>
              </p:cNvPr>
              <p:cNvSpPr txBox="1"/>
              <p:nvPr/>
            </p:nvSpPr>
            <p:spPr>
              <a:xfrm>
                <a:off x="4527506" y="5827767"/>
                <a:ext cx="2392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ru-RU" sz="1200" dirty="0">
                    <a:solidFill>
                      <a:schemeClr val="bg1"/>
                    </a:solidFill>
                    <a:cs typeface="SB Sans Text Light" panose="020B0303040504020204" pitchFamily="34" charset="0"/>
                  </a:rPr>
                  <a:t>главный эксперт безопасности </a:t>
                </a:r>
                <a:r>
                  <a:rPr lang="en-US" sz="1200" dirty="0">
                    <a:solidFill>
                      <a:schemeClr val="bg1"/>
                    </a:solidFill>
                    <a:latin typeface="Abadi" panose="020F0502020204030204" pitchFamily="34" charset="0"/>
                    <a:cs typeface="SB Sans Text Light" panose="020B0303040504020204" pitchFamily="34" charset="0"/>
                  </a:rPr>
                  <a:t>GenAI, </a:t>
                </a:r>
                <a:r>
                  <a:rPr lang="ru-RU" sz="1200" dirty="0">
                    <a:solidFill>
                      <a:schemeClr val="bg1"/>
                    </a:solidFill>
                    <a:cs typeface="SB Sans Text Light" panose="020B0303040504020204" pitchFamily="34" charset="0"/>
                  </a:rPr>
                  <a:t>Сбер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62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4089-6A78-7760-EFB4-01DBA80F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4B0D29-B98A-1628-61BC-48C640C0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Расширенные</a:t>
            </a:r>
            <a:b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возможности 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323F48-12E2-987A-7E4F-7F474928DC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sp>
        <p:nvSpPr>
          <p:cNvPr id="2" name="Рисунок 3">
            <a:extLst>
              <a:ext uri="{FF2B5EF4-FFF2-40B4-BE49-F238E27FC236}">
                <a16:creationId xmlns:a16="http://schemas.microsoft.com/office/drawing/2014/main" id="{B193F1B4-5F6B-FE5D-A70D-1CAB60769C1E}"/>
              </a:ext>
            </a:extLst>
          </p:cNvPr>
          <p:cNvSpPr txBox="1">
            <a:spLocks/>
          </p:cNvSpPr>
          <p:nvPr/>
        </p:nvSpPr>
        <p:spPr>
          <a:xfrm>
            <a:off x="695325" y="2831705"/>
            <a:ext cx="5221288" cy="2607405"/>
          </a:xfrm>
          <a:prstGeom prst="roundRect">
            <a:avLst>
              <a:gd name="adj" fmla="val 5152"/>
            </a:avLst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vert="horz" lIns="180000" tIns="180000" rIns="180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z="1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Мультимодальность</a:t>
            </a:r>
            <a:endParaRPr lang="ru-RU" sz="1800" dirty="0">
              <a:solidFill>
                <a:schemeClr val="tx1">
                  <a:lumMod val="25000"/>
                  <a:lumOff val="75000"/>
                </a:schemeClr>
              </a:solidFill>
              <a:latin typeface="TT Positive DemiBold" panose="020B0003020000020203" pitchFamily="34" charset="0"/>
              <a:cs typeface="SB Sans Text Medium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Основной способ взаимодействия с LLM — текст,</a:t>
            </a:r>
            <a:b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но современные модели обрабатывают и другие виды данных: изображения, аудио, видео.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Злоумышленники могут использовать вредоносные </a:t>
            </a:r>
            <a:r>
              <a:rPr lang="ru-RU" sz="1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промпты</a:t>
            </a: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, картинки или звуковые файлы, чтобы нарушить работу модели, вызвать утечку информации или выполнение нежелательных команд.</a:t>
            </a:r>
          </a:p>
        </p:txBody>
      </p:sp>
      <p:pic>
        <p:nvPicPr>
          <p:cNvPr id="12" name="Рисунок 11" descr="Изображение выглядит как контейнер, короб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9092C3-F78A-2802-AD73-78099E025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0156" y="2376947"/>
            <a:ext cx="1305233" cy="1305233"/>
          </a:xfrm>
          <a:prstGeom prst="rect">
            <a:avLst/>
          </a:prstGeom>
        </p:spPr>
      </p:pic>
      <p:sp>
        <p:nvSpPr>
          <p:cNvPr id="13" name="Рисунок 3">
            <a:extLst>
              <a:ext uri="{FF2B5EF4-FFF2-40B4-BE49-F238E27FC236}">
                <a16:creationId xmlns:a16="http://schemas.microsoft.com/office/drawing/2014/main" id="{976BFA0D-3075-5D4C-BF69-A4A5E442DD20}"/>
              </a:ext>
            </a:extLst>
          </p:cNvPr>
          <p:cNvSpPr txBox="1">
            <a:spLocks/>
          </p:cNvSpPr>
          <p:nvPr/>
        </p:nvSpPr>
        <p:spPr>
          <a:xfrm>
            <a:off x="6294678" y="2823238"/>
            <a:ext cx="5221287" cy="2607405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80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Retrieval-Augmented Generation (RAG)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RAG дополняет генеративные модели внешними данными, повышая точность и актуальность ответов.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Но с внедрением 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RAG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появляется зависимость</a:t>
            </a:r>
            <a:b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от качества источников данных.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Так как злоумышленники могут поставлять вредоносные данные в источники информации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b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которые использует 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RAG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.</a:t>
            </a:r>
          </a:p>
        </p:txBody>
      </p:sp>
      <p:pic>
        <p:nvPicPr>
          <p:cNvPr id="15" name="Рисунок 14" descr="Изображение выглядит как дизайн, пап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55AA1E-823E-F2A1-99E5-AFCAEAA2D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129" y="4500716"/>
            <a:ext cx="1157748" cy="11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7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А также </a:t>
            </a:r>
          </a:p>
        </p:txBody>
      </p:sp>
      <p:sp>
        <p:nvSpPr>
          <p:cNvPr id="3" name="Рисунок 3">
            <a:extLst>
              <a:ext uri="{FF2B5EF4-FFF2-40B4-BE49-F238E27FC236}">
                <a16:creationId xmlns:a16="http://schemas.microsoft.com/office/drawing/2014/main" id="{73ED28D8-143E-61F3-CC36-0452A6B2E168}"/>
              </a:ext>
            </a:extLst>
          </p:cNvPr>
          <p:cNvSpPr txBox="1">
            <a:spLocks/>
          </p:cNvSpPr>
          <p:nvPr/>
        </p:nvSpPr>
        <p:spPr>
          <a:xfrm>
            <a:off x="1364399" y="2765257"/>
            <a:ext cx="5580063" cy="2531573"/>
          </a:xfrm>
          <a:prstGeom prst="roundRect">
            <a:avLst>
              <a:gd name="adj" fmla="val 5152"/>
            </a:avLst>
          </a:prstGeom>
          <a:ln>
            <a:solidFill>
              <a:srgbClr val="FF0000"/>
            </a:solidFill>
          </a:ln>
        </p:spPr>
        <p:txBody>
          <a:bodyPr vert="horz" lIns="180000" tIns="180000" rIns="180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  <a:p>
            <a:r>
              <a:rPr lang="ru-RU" sz="1800" b="1" dirty="0" err="1">
                <a:latin typeface="TT Positive DemiBold" panose="020B0003020000020203" pitchFamily="34" charset="0"/>
                <a:cs typeface="SB Sans Text Medium"/>
              </a:rPr>
              <a:t>Агентность</a:t>
            </a:r>
            <a:r>
              <a:rPr lang="ru-RU" sz="1800" b="1" dirty="0">
                <a:latin typeface="TT Positive DemiBold" panose="020B0003020000020203" pitchFamily="34" charset="0"/>
                <a:cs typeface="SB Sans Text Medium"/>
              </a:rPr>
              <a:t> и доступ к инструментам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ИИ-агенты не только генерируют текст, но и взаимодействуют друг с другом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с внешними системами через API, выполняют код и ищут данные в интернете.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При компрометации такой агент превращается в мощный инструмент для совершения атак.</a:t>
            </a:r>
            <a:endParaRPr lang="en" sz="14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93692900-1F62-B782-DE89-0EFF88CD2D4B}"/>
              </a:ext>
            </a:extLst>
          </p:cNvPr>
          <p:cNvSpPr/>
          <p:nvPr/>
        </p:nvSpPr>
        <p:spPr>
          <a:xfrm>
            <a:off x="1207236" y="2109881"/>
            <a:ext cx="6554014" cy="1090519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36276 w 2406872"/>
              <a:gd name="connsiteY0" fmla="*/ 467644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36276 w 2406872"/>
              <a:gd name="connsiteY4" fmla="*/ 467644 h 528339"/>
              <a:gd name="connsiteX0" fmla="*/ 2136276 w 2288507"/>
              <a:gd name="connsiteY0" fmla="*/ 467644 h 528339"/>
              <a:gd name="connsiteX1" fmla="*/ 60325 w 2288507"/>
              <a:gd name="connsiteY1" fmla="*/ 528339 h 528339"/>
              <a:gd name="connsiteX2" fmla="*/ 0 w 2288507"/>
              <a:gd name="connsiteY2" fmla="*/ 0 h 528339"/>
              <a:gd name="connsiteX3" fmla="*/ 2288507 w 2288507"/>
              <a:gd name="connsiteY3" fmla="*/ 123808 h 528339"/>
              <a:gd name="connsiteX4" fmla="*/ 2136276 w 2288507"/>
              <a:gd name="connsiteY4" fmla="*/ 467644 h 528339"/>
              <a:gd name="connsiteX0" fmla="*/ 2136276 w 2217489"/>
              <a:gd name="connsiteY0" fmla="*/ 467644 h 528339"/>
              <a:gd name="connsiteX1" fmla="*/ 60325 w 2217489"/>
              <a:gd name="connsiteY1" fmla="*/ 528339 h 528339"/>
              <a:gd name="connsiteX2" fmla="*/ 0 w 2217489"/>
              <a:gd name="connsiteY2" fmla="*/ 0 h 528339"/>
              <a:gd name="connsiteX3" fmla="*/ 2217489 w 2217489"/>
              <a:gd name="connsiteY3" fmla="*/ 118520 h 528339"/>
              <a:gd name="connsiteX4" fmla="*/ 2136276 w 2217489"/>
              <a:gd name="connsiteY4" fmla="*/ 467644 h 528339"/>
              <a:gd name="connsiteX0" fmla="*/ 2131542 w 2212755"/>
              <a:gd name="connsiteY0" fmla="*/ 441207 h 501902"/>
              <a:gd name="connsiteX1" fmla="*/ 55591 w 2212755"/>
              <a:gd name="connsiteY1" fmla="*/ 501902 h 501902"/>
              <a:gd name="connsiteX2" fmla="*/ 0 w 2212755"/>
              <a:gd name="connsiteY2" fmla="*/ 0 h 501902"/>
              <a:gd name="connsiteX3" fmla="*/ 2212755 w 2212755"/>
              <a:gd name="connsiteY3" fmla="*/ 92083 h 501902"/>
              <a:gd name="connsiteX4" fmla="*/ 2131542 w 2212755"/>
              <a:gd name="connsiteY4" fmla="*/ 441207 h 501902"/>
              <a:gd name="connsiteX0" fmla="*/ 2131542 w 2212755"/>
              <a:gd name="connsiteY0" fmla="*/ 441207 h 486040"/>
              <a:gd name="connsiteX1" fmla="*/ 93468 w 2212755"/>
              <a:gd name="connsiteY1" fmla="*/ 486040 h 486040"/>
              <a:gd name="connsiteX2" fmla="*/ 0 w 2212755"/>
              <a:gd name="connsiteY2" fmla="*/ 0 h 486040"/>
              <a:gd name="connsiteX3" fmla="*/ 2212755 w 2212755"/>
              <a:gd name="connsiteY3" fmla="*/ 92083 h 486040"/>
              <a:gd name="connsiteX4" fmla="*/ 2131542 w 2212755"/>
              <a:gd name="connsiteY4" fmla="*/ 441207 h 486040"/>
              <a:gd name="connsiteX0" fmla="*/ 2131543 w 2212755"/>
              <a:gd name="connsiteY0" fmla="*/ 441207 h 486040"/>
              <a:gd name="connsiteX1" fmla="*/ 93468 w 2212755"/>
              <a:gd name="connsiteY1" fmla="*/ 486040 h 486040"/>
              <a:gd name="connsiteX2" fmla="*/ 0 w 2212755"/>
              <a:gd name="connsiteY2" fmla="*/ 0 h 486040"/>
              <a:gd name="connsiteX3" fmla="*/ 2212755 w 2212755"/>
              <a:gd name="connsiteY3" fmla="*/ 92083 h 486040"/>
              <a:gd name="connsiteX4" fmla="*/ 2131543 w 2212755"/>
              <a:gd name="connsiteY4" fmla="*/ 441207 h 486040"/>
              <a:gd name="connsiteX0" fmla="*/ 2096666 w 2177878"/>
              <a:gd name="connsiteY0" fmla="*/ 454723 h 499556"/>
              <a:gd name="connsiteX1" fmla="*/ 58591 w 2177878"/>
              <a:gd name="connsiteY1" fmla="*/ 499556 h 499556"/>
              <a:gd name="connsiteX2" fmla="*/ 0 w 2177878"/>
              <a:gd name="connsiteY2" fmla="*/ 0 h 499556"/>
              <a:gd name="connsiteX3" fmla="*/ 2177878 w 2177878"/>
              <a:gd name="connsiteY3" fmla="*/ 105599 h 499556"/>
              <a:gd name="connsiteX4" fmla="*/ 2096666 w 2177878"/>
              <a:gd name="connsiteY4" fmla="*/ 454723 h 499556"/>
              <a:gd name="connsiteX0" fmla="*/ 2062879 w 2144091"/>
              <a:gd name="connsiteY0" fmla="*/ 461270 h 506103"/>
              <a:gd name="connsiteX1" fmla="*/ 24804 w 2144091"/>
              <a:gd name="connsiteY1" fmla="*/ 506103 h 506103"/>
              <a:gd name="connsiteX2" fmla="*/ 0 w 2144091"/>
              <a:gd name="connsiteY2" fmla="*/ 0 h 506103"/>
              <a:gd name="connsiteX3" fmla="*/ 2144091 w 2144091"/>
              <a:gd name="connsiteY3" fmla="*/ 112146 h 506103"/>
              <a:gd name="connsiteX4" fmla="*/ 2062879 w 2144091"/>
              <a:gd name="connsiteY4" fmla="*/ 461270 h 506103"/>
              <a:gd name="connsiteX0" fmla="*/ 2062879 w 2144091"/>
              <a:gd name="connsiteY0" fmla="*/ 461270 h 502829"/>
              <a:gd name="connsiteX1" fmla="*/ 60468 w 2144091"/>
              <a:gd name="connsiteY1" fmla="*/ 502829 h 502829"/>
              <a:gd name="connsiteX2" fmla="*/ 0 w 2144091"/>
              <a:gd name="connsiteY2" fmla="*/ 0 h 502829"/>
              <a:gd name="connsiteX3" fmla="*/ 2144091 w 2144091"/>
              <a:gd name="connsiteY3" fmla="*/ 112146 h 502829"/>
              <a:gd name="connsiteX4" fmla="*/ 2062879 w 2144091"/>
              <a:gd name="connsiteY4" fmla="*/ 461270 h 502829"/>
              <a:gd name="connsiteX0" fmla="*/ 2062879 w 2138480"/>
              <a:gd name="connsiteY0" fmla="*/ 461270 h 502829"/>
              <a:gd name="connsiteX1" fmla="*/ 60468 w 2138480"/>
              <a:gd name="connsiteY1" fmla="*/ 502829 h 502829"/>
              <a:gd name="connsiteX2" fmla="*/ 0 w 2138480"/>
              <a:gd name="connsiteY2" fmla="*/ 0 h 502829"/>
              <a:gd name="connsiteX3" fmla="*/ 2138480 w 2138480"/>
              <a:gd name="connsiteY3" fmla="*/ 94736 h 502829"/>
              <a:gd name="connsiteX4" fmla="*/ 2062879 w 2138480"/>
              <a:gd name="connsiteY4" fmla="*/ 461270 h 502829"/>
              <a:gd name="connsiteX0" fmla="*/ 2031083 w 2138480"/>
              <a:gd name="connsiteY0" fmla="*/ 440959 h 502829"/>
              <a:gd name="connsiteX1" fmla="*/ 60468 w 2138480"/>
              <a:gd name="connsiteY1" fmla="*/ 502829 h 502829"/>
              <a:gd name="connsiteX2" fmla="*/ 0 w 2138480"/>
              <a:gd name="connsiteY2" fmla="*/ 0 h 502829"/>
              <a:gd name="connsiteX3" fmla="*/ 2138480 w 2138480"/>
              <a:gd name="connsiteY3" fmla="*/ 94736 h 502829"/>
              <a:gd name="connsiteX4" fmla="*/ 2031083 w 2138480"/>
              <a:gd name="connsiteY4" fmla="*/ 440959 h 502829"/>
              <a:gd name="connsiteX0" fmla="*/ 2031083 w 2138480"/>
              <a:gd name="connsiteY0" fmla="*/ 440959 h 479616"/>
              <a:gd name="connsiteX1" fmla="*/ 26802 w 2138480"/>
              <a:gd name="connsiteY1" fmla="*/ 479616 h 479616"/>
              <a:gd name="connsiteX2" fmla="*/ 0 w 2138480"/>
              <a:gd name="connsiteY2" fmla="*/ 0 h 479616"/>
              <a:gd name="connsiteX3" fmla="*/ 2138480 w 2138480"/>
              <a:gd name="connsiteY3" fmla="*/ 94736 h 479616"/>
              <a:gd name="connsiteX4" fmla="*/ 2031083 w 2138480"/>
              <a:gd name="connsiteY4" fmla="*/ 440959 h 479616"/>
              <a:gd name="connsiteX0" fmla="*/ 2031083 w 2138480"/>
              <a:gd name="connsiteY0" fmla="*/ 440959 h 453501"/>
              <a:gd name="connsiteX1" fmla="*/ 47376 w 2138480"/>
              <a:gd name="connsiteY1" fmla="*/ 453501 h 453501"/>
              <a:gd name="connsiteX2" fmla="*/ 0 w 2138480"/>
              <a:gd name="connsiteY2" fmla="*/ 0 h 453501"/>
              <a:gd name="connsiteX3" fmla="*/ 2138480 w 2138480"/>
              <a:gd name="connsiteY3" fmla="*/ 94736 h 453501"/>
              <a:gd name="connsiteX4" fmla="*/ 2031083 w 2138480"/>
              <a:gd name="connsiteY4" fmla="*/ 440959 h 453501"/>
              <a:gd name="connsiteX0" fmla="*/ 2031083 w 2138480"/>
              <a:gd name="connsiteY0" fmla="*/ 440959 h 473813"/>
              <a:gd name="connsiteX1" fmla="*/ 47376 w 2138480"/>
              <a:gd name="connsiteY1" fmla="*/ 473813 h 473813"/>
              <a:gd name="connsiteX2" fmla="*/ 0 w 2138480"/>
              <a:gd name="connsiteY2" fmla="*/ 0 h 473813"/>
              <a:gd name="connsiteX3" fmla="*/ 2138480 w 2138480"/>
              <a:gd name="connsiteY3" fmla="*/ 94736 h 473813"/>
              <a:gd name="connsiteX4" fmla="*/ 2031083 w 2138480"/>
              <a:gd name="connsiteY4" fmla="*/ 440959 h 473813"/>
              <a:gd name="connsiteX0" fmla="*/ 2031083 w 2138480"/>
              <a:gd name="connsiteY0" fmla="*/ 403237 h 473813"/>
              <a:gd name="connsiteX1" fmla="*/ 47376 w 2138480"/>
              <a:gd name="connsiteY1" fmla="*/ 473813 h 473813"/>
              <a:gd name="connsiteX2" fmla="*/ 0 w 2138480"/>
              <a:gd name="connsiteY2" fmla="*/ 0 h 473813"/>
              <a:gd name="connsiteX3" fmla="*/ 2138480 w 2138480"/>
              <a:gd name="connsiteY3" fmla="*/ 94736 h 473813"/>
              <a:gd name="connsiteX4" fmla="*/ 2031083 w 2138480"/>
              <a:gd name="connsiteY4" fmla="*/ 403237 h 473813"/>
              <a:gd name="connsiteX0" fmla="*/ 2029212 w 2138480"/>
              <a:gd name="connsiteY0" fmla="*/ 429352 h 473813"/>
              <a:gd name="connsiteX1" fmla="*/ 47376 w 2138480"/>
              <a:gd name="connsiteY1" fmla="*/ 473813 h 473813"/>
              <a:gd name="connsiteX2" fmla="*/ 0 w 2138480"/>
              <a:gd name="connsiteY2" fmla="*/ 0 h 473813"/>
              <a:gd name="connsiteX3" fmla="*/ 2138480 w 2138480"/>
              <a:gd name="connsiteY3" fmla="*/ 94736 h 473813"/>
              <a:gd name="connsiteX4" fmla="*/ 2029212 w 2138480"/>
              <a:gd name="connsiteY4" fmla="*/ 429352 h 473813"/>
              <a:gd name="connsiteX0" fmla="*/ 2034200 w 2138480"/>
              <a:gd name="connsiteY0" fmla="*/ 406139 h 473813"/>
              <a:gd name="connsiteX1" fmla="*/ 47376 w 2138480"/>
              <a:gd name="connsiteY1" fmla="*/ 473813 h 473813"/>
              <a:gd name="connsiteX2" fmla="*/ 0 w 2138480"/>
              <a:gd name="connsiteY2" fmla="*/ 0 h 473813"/>
              <a:gd name="connsiteX3" fmla="*/ 2138480 w 2138480"/>
              <a:gd name="connsiteY3" fmla="*/ 94736 h 473813"/>
              <a:gd name="connsiteX4" fmla="*/ 2034200 w 2138480"/>
              <a:gd name="connsiteY4" fmla="*/ 406139 h 473813"/>
              <a:gd name="connsiteX0" fmla="*/ 2034200 w 2138480"/>
              <a:gd name="connsiteY0" fmla="*/ 406139 h 446731"/>
              <a:gd name="connsiteX1" fmla="*/ 47376 w 2138480"/>
              <a:gd name="connsiteY1" fmla="*/ 446731 h 446731"/>
              <a:gd name="connsiteX2" fmla="*/ 0 w 2138480"/>
              <a:gd name="connsiteY2" fmla="*/ 0 h 446731"/>
              <a:gd name="connsiteX3" fmla="*/ 2138480 w 2138480"/>
              <a:gd name="connsiteY3" fmla="*/ 94736 h 446731"/>
              <a:gd name="connsiteX4" fmla="*/ 2034200 w 2138480"/>
              <a:gd name="connsiteY4" fmla="*/ 406139 h 446731"/>
              <a:gd name="connsiteX0" fmla="*/ 2034200 w 2130999"/>
              <a:gd name="connsiteY0" fmla="*/ 406139 h 446731"/>
              <a:gd name="connsiteX1" fmla="*/ 47376 w 2130999"/>
              <a:gd name="connsiteY1" fmla="*/ 446731 h 446731"/>
              <a:gd name="connsiteX2" fmla="*/ 0 w 2130999"/>
              <a:gd name="connsiteY2" fmla="*/ 0 h 446731"/>
              <a:gd name="connsiteX3" fmla="*/ 2130999 w 2130999"/>
              <a:gd name="connsiteY3" fmla="*/ 59916 h 446731"/>
              <a:gd name="connsiteX4" fmla="*/ 2034200 w 2130999"/>
              <a:gd name="connsiteY4" fmla="*/ 406139 h 44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0999" h="446731">
                <a:moveTo>
                  <a:pt x="2034200" y="406139"/>
                </a:moveTo>
                <a:lnTo>
                  <a:pt x="47376" y="446731"/>
                </a:lnTo>
                <a:lnTo>
                  <a:pt x="0" y="0"/>
                </a:lnTo>
                <a:lnTo>
                  <a:pt x="2130999" y="59916"/>
                </a:lnTo>
                <a:lnTo>
                  <a:pt x="2034200" y="406139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lIns="144000" rtlCol="0" anchor="ctr"/>
          <a:lstStyle/>
          <a:p>
            <a:pPr marL="184150">
              <a:lnSpc>
                <a:spcPct val="90000"/>
              </a:lnSpc>
            </a:pPr>
            <a:r>
              <a:rPr lang="ru-RU" sz="2800" dirty="0">
                <a:solidFill>
                  <a:schemeClr val="bg1"/>
                </a:solidFill>
                <a:latin typeface="+mj-lt"/>
              </a:rPr>
              <a:t>ИИ-агенты – новый этап развития ландшафта генеративного ИИ</a:t>
            </a:r>
            <a:endParaRPr lang="en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899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7E559-FC0C-A2CC-81F7-73AA5AECC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глаза, темный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0350C2-BA2F-62D5-39EB-AF876E70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5" y="-5013"/>
            <a:ext cx="12302904" cy="6895033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15CFB1-90C2-FFE6-707F-1E231D86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99" y="378336"/>
            <a:ext cx="7524766" cy="504508"/>
          </a:xfrm>
        </p:spPr>
        <p:txBody>
          <a:bodyPr/>
          <a:lstStyle/>
          <a:p>
            <a: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Особенности генеративного ИИ определяют               подходы к КБ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E5C42-0D1D-8A82-7437-274E930A9509}"/>
              </a:ext>
            </a:extLst>
          </p:cNvPr>
          <p:cNvSpPr txBox="1"/>
          <p:nvPr/>
        </p:nvSpPr>
        <p:spPr>
          <a:xfrm>
            <a:off x="360699" y="3429000"/>
            <a:ext cx="637439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ru-RU" sz="22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Все ключевые особенности генеративного ИИ, включая </a:t>
            </a:r>
            <a:r>
              <a:rPr lang="ru-RU" sz="2200" dirty="0" err="1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недетерменированность</a:t>
            </a:r>
            <a:r>
              <a:rPr lang="ru-RU" sz="22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, регулярное дообучение, </a:t>
            </a:r>
            <a:r>
              <a:rPr lang="ru-RU" sz="2200" dirty="0" err="1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агентность</a:t>
            </a:r>
            <a:r>
              <a:rPr lang="ru-RU" sz="22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 и зависимость от данных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могут быть защищены с развитием стандартных подходов к КБ</a:t>
            </a:r>
          </a:p>
        </p:txBody>
      </p:sp>
    </p:spTree>
    <p:extLst>
      <p:ext uri="{BB962C8B-B14F-4D97-AF65-F5344CB8AC3E}">
        <p14:creationId xmlns:p14="http://schemas.microsoft.com/office/powerpoint/2010/main" val="70964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5740D5-8418-45BC-B600-C3D8E019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T Positive DemiBold" panose="020B0003020000020203" pitchFamily="34" charset="0"/>
                <a:cs typeface="SB Sans Display" panose="020B0503040504020204" pitchFamily="34" charset="0"/>
              </a:rPr>
              <a:t>ByteDance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AA4D23-9268-43F6-9729-BD2E5333679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1"/>
          <a:stretch/>
        </p:blipFill>
        <p:spPr>
          <a:xfrm>
            <a:off x="5557068" y="2073241"/>
            <a:ext cx="5953303" cy="3037289"/>
          </a:xfrm>
          <a:ln>
            <a:solidFill>
              <a:srgbClr val="61E8B1"/>
            </a:solidFill>
          </a:ln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586C751E-2606-4A50-8FF1-43D82D78AD23}"/>
              </a:ext>
            </a:extLst>
          </p:cNvPr>
          <p:cNvSpPr txBox="1">
            <a:spLocks/>
          </p:cNvSpPr>
          <p:nvPr/>
        </p:nvSpPr>
        <p:spPr>
          <a:xfrm>
            <a:off x="695083" y="1703444"/>
            <a:ext cx="4148303" cy="1828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Инцидент с внутренним нарушителем привёл к финансовым потерям в размере </a:t>
            </a:r>
            <a:r>
              <a:rPr lang="ru-RU" sz="22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10 миллионов </a:t>
            </a: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долларов и внутреннему расследованию в </a:t>
            </a:r>
            <a:r>
              <a:rPr lang="ru-RU" sz="22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ByteDance</a:t>
            </a:r>
            <a:endParaRPr lang="en" sz="22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86C751E-2606-4A50-8FF1-43D82D78AD23}"/>
              </a:ext>
            </a:extLst>
          </p:cNvPr>
          <p:cNvSpPr txBox="1">
            <a:spLocks/>
          </p:cNvSpPr>
          <p:nvPr/>
        </p:nvSpPr>
        <p:spPr>
          <a:xfrm>
            <a:off x="676537" y="4109714"/>
            <a:ext cx="4166849" cy="1956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Нарушитель </a:t>
            </a:r>
            <a:r>
              <a:rPr lang="ru-RU" sz="22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модифицировал </a:t>
            </a:r>
            <a:r>
              <a:rPr lang="ru-RU" sz="2200" dirty="0" err="1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сериализованные</a:t>
            </a:r>
            <a:r>
              <a:rPr lang="ru-RU" sz="22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 компоненты у моделей.      </a:t>
            </a:r>
          </a:p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Это привело к тому</a:t>
            </a:r>
            <a:b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что процесс разработки</a:t>
            </a:r>
            <a:b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моделей был остановлен </a:t>
            </a:r>
            <a:endParaRPr lang="en" sz="22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EE9C5-D570-19D8-8613-F7B7903656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37" y="4286735"/>
            <a:ext cx="3101193" cy="195055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143370" y="6490335"/>
            <a:ext cx="11271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https://arstechnica.com/tech-policy/2024/10/bytedance-intern-fired-for-planting-malicious-code-in-ai-models/</a:t>
            </a:r>
          </a:p>
        </p:txBody>
      </p:sp>
    </p:spTree>
    <p:extLst>
      <p:ext uri="{BB962C8B-B14F-4D97-AF65-F5344CB8AC3E}">
        <p14:creationId xmlns:p14="http://schemas.microsoft.com/office/powerpoint/2010/main" val="14661121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5740D5-8418-45BC-B600-C3D8E019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T Positive DemiBold" panose="020B0003020000020203" pitchFamily="34" charset="0"/>
                <a:cs typeface="SB Sans Display" panose="020B0503040504020204" pitchFamily="34" charset="0"/>
              </a:rPr>
              <a:t>Langflow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586C751E-2606-4A50-8FF1-43D82D78AD23}"/>
              </a:ext>
            </a:extLst>
          </p:cNvPr>
          <p:cNvSpPr txBox="1">
            <a:spLocks/>
          </p:cNvSpPr>
          <p:nvPr/>
        </p:nvSpPr>
        <p:spPr>
          <a:xfrm>
            <a:off x="695083" y="1389060"/>
            <a:ext cx="4011141" cy="3479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Уязвимость в </a:t>
            </a:r>
            <a:r>
              <a:rPr lang="en-US" sz="2200" dirty="0">
                <a:latin typeface="Abadi" panose="020F0502020204030204" pitchFamily="34" charset="0"/>
                <a:cs typeface="SB Sans Text Light" panose="020B0303040504020204" pitchFamily="34" charset="0"/>
              </a:rPr>
              <a:t>low-code </a:t>
            </a: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инструменте для создания ИИ-приложений </a:t>
            </a:r>
            <a:r>
              <a:rPr lang="ru-RU" sz="22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Langflow</a:t>
            </a: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–</a:t>
            </a:r>
            <a:br>
              <a:rPr lang="en-US" sz="2200" dirty="0">
                <a:latin typeface="Abadi" panose="020F0502020204030204" pitchFamily="34" charset="0"/>
                <a:cs typeface="SB Sans Text Light" panose="020B0303040504020204" pitchFamily="34" charset="0"/>
              </a:rPr>
            </a:b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CVE-2025-3248 </a:t>
            </a:r>
            <a:r>
              <a:rPr lang="en-US" sz="2200" dirty="0">
                <a:latin typeface="Abadi" panose="020F0502020204030204" pitchFamily="34" charset="0"/>
                <a:cs typeface="SB Sans Text Light" panose="020B0303040504020204" pitchFamily="34" charset="0"/>
              </a:rPr>
              <a:t>c </a:t>
            </a: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критичностью 9.8 была добавлена в каталог </a:t>
            </a:r>
            <a:r>
              <a:rPr lang="en-US" sz="2200" dirty="0">
                <a:latin typeface="Abadi" panose="020F0502020204030204" pitchFamily="34" charset="0"/>
                <a:cs typeface="SB Sans Text Light" panose="020B0303040504020204" pitchFamily="34" charset="0"/>
              </a:rPr>
              <a:t>CISA Known Exploited Vulnerabilities</a:t>
            </a:r>
          </a:p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Известно что более </a:t>
            </a:r>
            <a:r>
              <a:rPr lang="ru-RU" sz="22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300 публичных серверов </a:t>
            </a:r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– подвержены данной уязвимости</a:t>
            </a:r>
            <a:endParaRPr lang="en" sz="22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586C751E-2606-4A50-8FF1-43D82D78AD23}"/>
              </a:ext>
            </a:extLst>
          </p:cNvPr>
          <p:cNvSpPr txBox="1">
            <a:spLocks/>
          </p:cNvSpPr>
          <p:nvPr/>
        </p:nvSpPr>
        <p:spPr>
          <a:xfrm>
            <a:off x="695083" y="5249321"/>
            <a:ext cx="3520078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Уязвимость позволяет реализовать удалённое выполнение кода на сервере</a:t>
            </a:r>
            <a:endParaRPr lang="en" sz="22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F5FA5C-4C5A-B36C-08EC-6C31883F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b="20820"/>
          <a:stretch/>
        </p:blipFill>
        <p:spPr>
          <a:xfrm>
            <a:off x="4815462" y="2191253"/>
            <a:ext cx="6653355" cy="3393470"/>
          </a:xfrm>
          <a:prstGeom prst="roundRect">
            <a:avLst>
              <a:gd name="adj" fmla="val 5252"/>
            </a:avLst>
          </a:prstGeom>
          <a:solidFill>
            <a:schemeClr val="bg1"/>
          </a:solidFill>
          <a:ln w="12700" cmpd="sng">
            <a:solidFill>
              <a:srgbClr val="61E8B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1287"/>
                      <a:gd name="connsiteY0" fmla="*/ 249667 h 4284663"/>
                      <a:gd name="connsiteX1" fmla="*/ 249667 w 5221287"/>
                      <a:gd name="connsiteY1" fmla="*/ 0 h 4284663"/>
                      <a:gd name="connsiteX2" fmla="*/ 877012 w 5221287"/>
                      <a:gd name="connsiteY2" fmla="*/ 0 h 4284663"/>
                      <a:gd name="connsiteX3" fmla="*/ 1457138 w 5221287"/>
                      <a:gd name="connsiteY3" fmla="*/ 0 h 4284663"/>
                      <a:gd name="connsiteX4" fmla="*/ 2178922 w 5221287"/>
                      <a:gd name="connsiteY4" fmla="*/ 0 h 4284663"/>
                      <a:gd name="connsiteX5" fmla="*/ 2759048 w 5221287"/>
                      <a:gd name="connsiteY5" fmla="*/ 0 h 4284663"/>
                      <a:gd name="connsiteX6" fmla="*/ 3291954 w 5221287"/>
                      <a:gd name="connsiteY6" fmla="*/ 0 h 4284663"/>
                      <a:gd name="connsiteX7" fmla="*/ 3872080 w 5221287"/>
                      <a:gd name="connsiteY7" fmla="*/ 0 h 4284663"/>
                      <a:gd name="connsiteX8" fmla="*/ 4971620 w 5221287"/>
                      <a:gd name="connsiteY8" fmla="*/ 0 h 4284663"/>
                      <a:gd name="connsiteX9" fmla="*/ 5221287 w 5221287"/>
                      <a:gd name="connsiteY9" fmla="*/ 249667 h 4284663"/>
                      <a:gd name="connsiteX10" fmla="*/ 5221287 w 5221287"/>
                      <a:gd name="connsiteY10" fmla="*/ 766995 h 4284663"/>
                      <a:gd name="connsiteX11" fmla="*/ 5221287 w 5221287"/>
                      <a:gd name="connsiteY11" fmla="*/ 1397883 h 4284663"/>
                      <a:gd name="connsiteX12" fmla="*/ 5221287 w 5221287"/>
                      <a:gd name="connsiteY12" fmla="*/ 2104478 h 4284663"/>
                      <a:gd name="connsiteX13" fmla="*/ 5221287 w 5221287"/>
                      <a:gd name="connsiteY13" fmla="*/ 2773220 h 4284663"/>
                      <a:gd name="connsiteX14" fmla="*/ 5221287 w 5221287"/>
                      <a:gd name="connsiteY14" fmla="*/ 3366255 h 4284663"/>
                      <a:gd name="connsiteX15" fmla="*/ 5221287 w 5221287"/>
                      <a:gd name="connsiteY15" fmla="*/ 4034996 h 4284663"/>
                      <a:gd name="connsiteX16" fmla="*/ 4971620 w 5221287"/>
                      <a:gd name="connsiteY16" fmla="*/ 4284663 h 4284663"/>
                      <a:gd name="connsiteX17" fmla="*/ 4297055 w 5221287"/>
                      <a:gd name="connsiteY17" fmla="*/ 4284663 h 4284663"/>
                      <a:gd name="connsiteX18" fmla="*/ 3528052 w 5221287"/>
                      <a:gd name="connsiteY18" fmla="*/ 4284663 h 4284663"/>
                      <a:gd name="connsiteX19" fmla="*/ 2853487 w 5221287"/>
                      <a:gd name="connsiteY19" fmla="*/ 4284663 h 4284663"/>
                      <a:gd name="connsiteX20" fmla="*/ 2084483 w 5221287"/>
                      <a:gd name="connsiteY20" fmla="*/ 4284663 h 4284663"/>
                      <a:gd name="connsiteX21" fmla="*/ 1457138 w 5221287"/>
                      <a:gd name="connsiteY21" fmla="*/ 4284663 h 4284663"/>
                      <a:gd name="connsiteX22" fmla="*/ 877012 w 5221287"/>
                      <a:gd name="connsiteY22" fmla="*/ 4284663 h 4284663"/>
                      <a:gd name="connsiteX23" fmla="*/ 249667 w 5221287"/>
                      <a:gd name="connsiteY23" fmla="*/ 4284663 h 4284663"/>
                      <a:gd name="connsiteX24" fmla="*/ 0 w 5221287"/>
                      <a:gd name="connsiteY24" fmla="*/ 4034996 h 4284663"/>
                      <a:gd name="connsiteX25" fmla="*/ 0 w 5221287"/>
                      <a:gd name="connsiteY25" fmla="*/ 3404108 h 4284663"/>
                      <a:gd name="connsiteX26" fmla="*/ 0 w 5221287"/>
                      <a:gd name="connsiteY26" fmla="*/ 2697513 h 4284663"/>
                      <a:gd name="connsiteX27" fmla="*/ 0 w 5221287"/>
                      <a:gd name="connsiteY27" fmla="*/ 2028772 h 4284663"/>
                      <a:gd name="connsiteX28" fmla="*/ 0 w 5221287"/>
                      <a:gd name="connsiteY28" fmla="*/ 1473590 h 4284663"/>
                      <a:gd name="connsiteX29" fmla="*/ 0 w 5221287"/>
                      <a:gd name="connsiteY29" fmla="*/ 804849 h 4284663"/>
                      <a:gd name="connsiteX30" fmla="*/ 0 w 5221287"/>
                      <a:gd name="connsiteY30" fmla="*/ 249667 h 4284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221287" h="4284663" fill="none" extrusionOk="0">
                        <a:moveTo>
                          <a:pt x="0" y="249667"/>
                        </a:moveTo>
                        <a:cubicBezTo>
                          <a:pt x="15216" y="85362"/>
                          <a:pt x="89036" y="-8719"/>
                          <a:pt x="249667" y="0"/>
                        </a:cubicBezTo>
                        <a:cubicBezTo>
                          <a:pt x="494776" y="-10360"/>
                          <a:pt x="715586" y="18888"/>
                          <a:pt x="877012" y="0"/>
                        </a:cubicBezTo>
                        <a:cubicBezTo>
                          <a:pt x="1038439" y="-18888"/>
                          <a:pt x="1250592" y="19603"/>
                          <a:pt x="1457138" y="0"/>
                        </a:cubicBezTo>
                        <a:cubicBezTo>
                          <a:pt x="1663684" y="-19603"/>
                          <a:pt x="1827198" y="-6572"/>
                          <a:pt x="2178922" y="0"/>
                        </a:cubicBezTo>
                        <a:cubicBezTo>
                          <a:pt x="2530646" y="6572"/>
                          <a:pt x="2592051" y="893"/>
                          <a:pt x="2759048" y="0"/>
                        </a:cubicBezTo>
                        <a:cubicBezTo>
                          <a:pt x="2926045" y="-893"/>
                          <a:pt x="3071418" y="12678"/>
                          <a:pt x="3291954" y="0"/>
                        </a:cubicBezTo>
                        <a:cubicBezTo>
                          <a:pt x="3512490" y="-12678"/>
                          <a:pt x="3725188" y="7065"/>
                          <a:pt x="3872080" y="0"/>
                        </a:cubicBezTo>
                        <a:cubicBezTo>
                          <a:pt x="4018972" y="-7065"/>
                          <a:pt x="4587473" y="-4983"/>
                          <a:pt x="4971620" y="0"/>
                        </a:cubicBezTo>
                        <a:cubicBezTo>
                          <a:pt x="5100940" y="1027"/>
                          <a:pt x="5235801" y="127024"/>
                          <a:pt x="5221287" y="249667"/>
                        </a:cubicBezTo>
                        <a:cubicBezTo>
                          <a:pt x="5234043" y="452934"/>
                          <a:pt x="5198919" y="595655"/>
                          <a:pt x="5221287" y="766995"/>
                        </a:cubicBezTo>
                        <a:cubicBezTo>
                          <a:pt x="5243655" y="938335"/>
                          <a:pt x="5213218" y="1090394"/>
                          <a:pt x="5221287" y="1397883"/>
                        </a:cubicBezTo>
                        <a:cubicBezTo>
                          <a:pt x="5229356" y="1705372"/>
                          <a:pt x="5210433" y="1845545"/>
                          <a:pt x="5221287" y="2104478"/>
                        </a:cubicBezTo>
                        <a:cubicBezTo>
                          <a:pt x="5232141" y="2363412"/>
                          <a:pt x="5241257" y="2623870"/>
                          <a:pt x="5221287" y="2773220"/>
                        </a:cubicBezTo>
                        <a:cubicBezTo>
                          <a:pt x="5201317" y="2922570"/>
                          <a:pt x="5197386" y="3160868"/>
                          <a:pt x="5221287" y="3366255"/>
                        </a:cubicBezTo>
                        <a:cubicBezTo>
                          <a:pt x="5245188" y="3571643"/>
                          <a:pt x="5219376" y="3785283"/>
                          <a:pt x="5221287" y="4034996"/>
                        </a:cubicBezTo>
                        <a:cubicBezTo>
                          <a:pt x="5221545" y="4184612"/>
                          <a:pt x="5134710" y="4262048"/>
                          <a:pt x="4971620" y="4284663"/>
                        </a:cubicBezTo>
                        <a:cubicBezTo>
                          <a:pt x="4651784" y="4285853"/>
                          <a:pt x="4481442" y="4259600"/>
                          <a:pt x="4297055" y="4284663"/>
                        </a:cubicBezTo>
                        <a:cubicBezTo>
                          <a:pt x="4112668" y="4309726"/>
                          <a:pt x="3815249" y="4320998"/>
                          <a:pt x="3528052" y="4284663"/>
                        </a:cubicBezTo>
                        <a:cubicBezTo>
                          <a:pt x="3240855" y="4248328"/>
                          <a:pt x="3129253" y="4293111"/>
                          <a:pt x="2853487" y="4284663"/>
                        </a:cubicBezTo>
                        <a:cubicBezTo>
                          <a:pt x="2577721" y="4276215"/>
                          <a:pt x="2291519" y="4248480"/>
                          <a:pt x="2084483" y="4284663"/>
                        </a:cubicBezTo>
                        <a:cubicBezTo>
                          <a:pt x="1877447" y="4320846"/>
                          <a:pt x="1753752" y="4272510"/>
                          <a:pt x="1457138" y="4284663"/>
                        </a:cubicBezTo>
                        <a:cubicBezTo>
                          <a:pt x="1160524" y="4296816"/>
                          <a:pt x="1103341" y="4302449"/>
                          <a:pt x="877012" y="4284663"/>
                        </a:cubicBezTo>
                        <a:cubicBezTo>
                          <a:pt x="650683" y="4266877"/>
                          <a:pt x="422798" y="4268339"/>
                          <a:pt x="249667" y="4284663"/>
                        </a:cubicBezTo>
                        <a:cubicBezTo>
                          <a:pt x="79280" y="4296064"/>
                          <a:pt x="-582" y="4143812"/>
                          <a:pt x="0" y="4034996"/>
                        </a:cubicBezTo>
                        <a:cubicBezTo>
                          <a:pt x="17687" y="3719841"/>
                          <a:pt x="22923" y="3539446"/>
                          <a:pt x="0" y="3404108"/>
                        </a:cubicBezTo>
                        <a:cubicBezTo>
                          <a:pt x="-22923" y="3268770"/>
                          <a:pt x="-17572" y="2971423"/>
                          <a:pt x="0" y="2697513"/>
                        </a:cubicBezTo>
                        <a:cubicBezTo>
                          <a:pt x="17572" y="2423603"/>
                          <a:pt x="8090" y="2282711"/>
                          <a:pt x="0" y="2028772"/>
                        </a:cubicBezTo>
                        <a:cubicBezTo>
                          <a:pt x="-8090" y="1774833"/>
                          <a:pt x="-17803" y="1660048"/>
                          <a:pt x="0" y="1473590"/>
                        </a:cubicBezTo>
                        <a:cubicBezTo>
                          <a:pt x="17803" y="1287132"/>
                          <a:pt x="4349" y="997683"/>
                          <a:pt x="0" y="804849"/>
                        </a:cubicBezTo>
                        <a:cubicBezTo>
                          <a:pt x="-4349" y="612015"/>
                          <a:pt x="-14484" y="467075"/>
                          <a:pt x="0" y="249667"/>
                        </a:cubicBezTo>
                        <a:close/>
                      </a:path>
                      <a:path w="5221287" h="4284663" stroke="0" extrusionOk="0">
                        <a:moveTo>
                          <a:pt x="0" y="249667"/>
                        </a:moveTo>
                        <a:cubicBezTo>
                          <a:pt x="-4789" y="108826"/>
                          <a:pt x="94737" y="6396"/>
                          <a:pt x="249667" y="0"/>
                        </a:cubicBezTo>
                        <a:cubicBezTo>
                          <a:pt x="416625" y="-256"/>
                          <a:pt x="774307" y="-12311"/>
                          <a:pt x="1018671" y="0"/>
                        </a:cubicBezTo>
                        <a:cubicBezTo>
                          <a:pt x="1263035" y="12311"/>
                          <a:pt x="1459994" y="-23802"/>
                          <a:pt x="1646016" y="0"/>
                        </a:cubicBezTo>
                        <a:cubicBezTo>
                          <a:pt x="1832039" y="23802"/>
                          <a:pt x="2009525" y="-295"/>
                          <a:pt x="2226142" y="0"/>
                        </a:cubicBezTo>
                        <a:cubicBezTo>
                          <a:pt x="2442759" y="295"/>
                          <a:pt x="2617475" y="-22053"/>
                          <a:pt x="2947926" y="0"/>
                        </a:cubicBezTo>
                        <a:cubicBezTo>
                          <a:pt x="3278377" y="22053"/>
                          <a:pt x="3295792" y="-7974"/>
                          <a:pt x="3575271" y="0"/>
                        </a:cubicBezTo>
                        <a:cubicBezTo>
                          <a:pt x="3854750" y="7974"/>
                          <a:pt x="3982057" y="-37036"/>
                          <a:pt x="4344275" y="0"/>
                        </a:cubicBezTo>
                        <a:cubicBezTo>
                          <a:pt x="4706493" y="37036"/>
                          <a:pt x="4671688" y="-5481"/>
                          <a:pt x="4971620" y="0"/>
                        </a:cubicBezTo>
                        <a:cubicBezTo>
                          <a:pt x="5105454" y="6706"/>
                          <a:pt x="5209016" y="97548"/>
                          <a:pt x="5221287" y="249667"/>
                        </a:cubicBezTo>
                        <a:cubicBezTo>
                          <a:pt x="5208693" y="447704"/>
                          <a:pt x="5195750" y="552173"/>
                          <a:pt x="5221287" y="804849"/>
                        </a:cubicBezTo>
                        <a:cubicBezTo>
                          <a:pt x="5246824" y="1057525"/>
                          <a:pt x="5223852" y="1162930"/>
                          <a:pt x="5221287" y="1435737"/>
                        </a:cubicBezTo>
                        <a:cubicBezTo>
                          <a:pt x="5218722" y="1708544"/>
                          <a:pt x="5211975" y="1901631"/>
                          <a:pt x="5221287" y="2028772"/>
                        </a:cubicBezTo>
                        <a:cubicBezTo>
                          <a:pt x="5230599" y="2155914"/>
                          <a:pt x="5188887" y="2402587"/>
                          <a:pt x="5221287" y="2735366"/>
                        </a:cubicBezTo>
                        <a:cubicBezTo>
                          <a:pt x="5253687" y="3068145"/>
                          <a:pt x="5233693" y="3151055"/>
                          <a:pt x="5221287" y="3441961"/>
                        </a:cubicBezTo>
                        <a:cubicBezTo>
                          <a:pt x="5208881" y="3732868"/>
                          <a:pt x="5192261" y="3882056"/>
                          <a:pt x="5221287" y="4034996"/>
                        </a:cubicBezTo>
                        <a:cubicBezTo>
                          <a:pt x="5211428" y="4163594"/>
                          <a:pt x="5105013" y="4277945"/>
                          <a:pt x="4971620" y="4284663"/>
                        </a:cubicBezTo>
                        <a:cubicBezTo>
                          <a:pt x="4684331" y="4292791"/>
                          <a:pt x="4463079" y="4303482"/>
                          <a:pt x="4249836" y="4284663"/>
                        </a:cubicBezTo>
                        <a:cubicBezTo>
                          <a:pt x="4036593" y="4265844"/>
                          <a:pt x="3939374" y="4270880"/>
                          <a:pt x="3716930" y="4284663"/>
                        </a:cubicBezTo>
                        <a:cubicBezTo>
                          <a:pt x="3494486" y="4298446"/>
                          <a:pt x="3362298" y="4274698"/>
                          <a:pt x="3136804" y="4284663"/>
                        </a:cubicBezTo>
                        <a:cubicBezTo>
                          <a:pt x="2911310" y="4294628"/>
                          <a:pt x="2602611" y="4275506"/>
                          <a:pt x="2367800" y="4284663"/>
                        </a:cubicBezTo>
                        <a:cubicBezTo>
                          <a:pt x="2132989" y="4293820"/>
                          <a:pt x="2010908" y="4260317"/>
                          <a:pt x="1693235" y="4284663"/>
                        </a:cubicBezTo>
                        <a:cubicBezTo>
                          <a:pt x="1375563" y="4309009"/>
                          <a:pt x="1348615" y="4294789"/>
                          <a:pt x="1113110" y="4284663"/>
                        </a:cubicBezTo>
                        <a:cubicBezTo>
                          <a:pt x="877606" y="4274537"/>
                          <a:pt x="668882" y="4261393"/>
                          <a:pt x="249667" y="4284663"/>
                        </a:cubicBezTo>
                        <a:cubicBezTo>
                          <a:pt x="99633" y="4283976"/>
                          <a:pt x="15905" y="4186576"/>
                          <a:pt x="0" y="4034996"/>
                        </a:cubicBezTo>
                        <a:cubicBezTo>
                          <a:pt x="22099" y="3778928"/>
                          <a:pt x="-4291" y="3579526"/>
                          <a:pt x="0" y="3404108"/>
                        </a:cubicBezTo>
                        <a:cubicBezTo>
                          <a:pt x="4291" y="3228690"/>
                          <a:pt x="-6542" y="3086513"/>
                          <a:pt x="0" y="2848926"/>
                        </a:cubicBezTo>
                        <a:cubicBezTo>
                          <a:pt x="6542" y="2611339"/>
                          <a:pt x="29057" y="2406650"/>
                          <a:pt x="0" y="2180185"/>
                        </a:cubicBezTo>
                        <a:cubicBezTo>
                          <a:pt x="-29057" y="1953720"/>
                          <a:pt x="23611" y="1752834"/>
                          <a:pt x="0" y="1625003"/>
                        </a:cubicBezTo>
                        <a:cubicBezTo>
                          <a:pt x="-23611" y="1497172"/>
                          <a:pt x="16900" y="1256821"/>
                          <a:pt x="0" y="956262"/>
                        </a:cubicBezTo>
                        <a:cubicBezTo>
                          <a:pt x="-16900" y="655703"/>
                          <a:pt x="10230" y="417549"/>
                          <a:pt x="0" y="2496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BFFA92-ADCC-E43C-FA30-96609A16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7676" y="1020984"/>
            <a:ext cx="980931" cy="90643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529212" y="6496866"/>
            <a:ext cx="8656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https://thehackernews.com/2025/05/critical-langflow-flaw-added-to-cisa.html</a:t>
            </a:r>
          </a:p>
        </p:txBody>
      </p:sp>
    </p:spTree>
    <p:extLst>
      <p:ext uri="{BB962C8B-B14F-4D97-AF65-F5344CB8AC3E}">
        <p14:creationId xmlns:p14="http://schemas.microsoft.com/office/powerpoint/2010/main" val="41633846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D163-7FA8-415D-7267-80DA0180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872C35-A76F-A7A8-96E5-D2B84C4C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T Positive DemiBold" panose="020B0003020000020203" pitchFamily="34" charset="0"/>
                <a:cs typeface="SB Sans Display" panose="020B0503040504020204" pitchFamily="34" charset="0"/>
              </a:rPr>
              <a:t>ShadowRay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7B92196-C2B2-599B-E734-68E69B8074AA}"/>
              </a:ext>
            </a:extLst>
          </p:cNvPr>
          <p:cNvSpPr txBox="1">
            <a:spLocks/>
          </p:cNvSpPr>
          <p:nvPr/>
        </p:nvSpPr>
        <p:spPr>
          <a:xfrm>
            <a:off x="695083" y="1823177"/>
            <a:ext cx="3758930" cy="19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Исследователи из </a:t>
            </a:r>
            <a:r>
              <a:rPr lang="en-US" sz="2000" dirty="0">
                <a:latin typeface="Abadi" panose="020F0502020204030204" pitchFamily="34" charset="0"/>
                <a:cs typeface="SB Sans Text Light" panose="020B0303040504020204" pitchFamily="34" charset="0"/>
              </a:rPr>
              <a:t>Oligo Security </a:t>
            </a:r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раскрыли информацию о компании злоумышленников</a:t>
            </a:r>
            <a:r>
              <a:rPr lang="en-US" sz="20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массово эксплуатирующих </a:t>
            </a: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раннее неизвестную уязвимость</a:t>
            </a:r>
            <a:br>
              <a:rPr lang="en-US" sz="2000" dirty="0">
                <a:latin typeface="Abadi" panose="020F0502020204030204" pitchFamily="34" charset="0"/>
                <a:cs typeface="SB Sans Text Light" panose="020B0303040504020204" pitchFamily="34" charset="0"/>
              </a:rPr>
            </a:br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в фреймворке </a:t>
            </a:r>
            <a:r>
              <a:rPr lang="en-US" sz="2000" dirty="0">
                <a:latin typeface="Abadi" panose="020F0502020204030204" pitchFamily="34" charset="0"/>
                <a:cs typeface="SB Sans Text Light" panose="020B0303040504020204" pitchFamily="34" charset="0"/>
              </a:rPr>
              <a:t>Ray</a:t>
            </a:r>
            <a:endParaRPr lang="ru-RU" sz="20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E962D48-FFBB-C7F7-3683-FA5562F0C2C9}"/>
              </a:ext>
            </a:extLst>
          </p:cNvPr>
          <p:cNvSpPr txBox="1">
            <a:spLocks/>
          </p:cNvSpPr>
          <p:nvPr/>
        </p:nvSpPr>
        <p:spPr>
          <a:xfrm>
            <a:off x="695083" y="3887988"/>
            <a:ext cx="3758930" cy="2344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Данный фреймворк используется для управления кластерами с моделями машинного обучения</a:t>
            </a:r>
            <a:endParaRPr lang="en-US" sz="20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r>
              <a:rPr lang="ru-RU" sz="20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Уязвимость позволяет злоумышленнику </a:t>
            </a: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удалённо выполнять код на сервере</a:t>
            </a:r>
            <a:b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</a:b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с фреймворком</a:t>
            </a:r>
            <a:endParaRPr lang="en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94FE35-2E63-90B0-D7DC-1F8589EA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99" y="1979640"/>
            <a:ext cx="5943671" cy="3675857"/>
          </a:xfrm>
          <a:prstGeom prst="roundRect">
            <a:avLst>
              <a:gd name="adj" fmla="val 5252"/>
            </a:avLst>
          </a:prstGeom>
          <a:ln>
            <a:solidFill>
              <a:srgbClr val="61E8B1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4136543" y="6509916"/>
            <a:ext cx="9973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https://protectai.com/threat-research/shadowray-ai-infrastructure-is-being-exploited-in-the-wild</a:t>
            </a:r>
          </a:p>
        </p:txBody>
      </p:sp>
    </p:spTree>
    <p:extLst>
      <p:ext uri="{BB962C8B-B14F-4D97-AF65-F5344CB8AC3E}">
        <p14:creationId xmlns:p14="http://schemas.microsoft.com/office/powerpoint/2010/main" val="29653419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384AB1-138B-01EF-11EC-9E0A748BE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>
                <a:latin typeface="TT Positive DemiBold" panose="020B0003020000020203" pitchFamily="34" charset="0"/>
              </a:rPr>
              <a:t>02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399A2C-0BA6-13A4-3743-81F912718A4F}"/>
              </a:ext>
            </a:extLst>
          </p:cNvPr>
          <p:cNvSpPr/>
          <p:nvPr/>
        </p:nvSpPr>
        <p:spPr>
          <a:xfrm>
            <a:off x="616185" y="4183071"/>
            <a:ext cx="8923104" cy="1303328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184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60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Рассказать</a:t>
            </a:r>
          </a:p>
        </p:txBody>
      </p:sp>
    </p:spTree>
    <p:extLst>
      <p:ext uri="{BB962C8B-B14F-4D97-AF65-F5344CB8AC3E}">
        <p14:creationId xmlns:p14="http://schemas.microsoft.com/office/powerpoint/2010/main" val="234736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B362BE-78D5-390C-156F-ADE82AC3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95" y="5929960"/>
            <a:ext cx="7129463" cy="504508"/>
          </a:xfrm>
        </p:spPr>
        <p:txBody>
          <a:bodyPr/>
          <a:lstStyle/>
          <a:p>
            <a:r>
              <a:rPr lang="ru-RU" sz="7200" dirty="0">
                <a:ea typeface="+mn-ea"/>
                <a:cs typeface="+mn-cs"/>
              </a:rPr>
              <a:t>Жизненный цикл модели и угрозы</a:t>
            </a:r>
          </a:p>
        </p:txBody>
      </p:sp>
    </p:spTree>
    <p:extLst>
      <p:ext uri="{BB962C8B-B14F-4D97-AF65-F5344CB8AC3E}">
        <p14:creationId xmlns:p14="http://schemas.microsoft.com/office/powerpoint/2010/main" val="207952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082" y="620713"/>
            <a:ext cx="9274107" cy="5045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Существующие подходы</a:t>
            </a:r>
            <a:br>
              <a:rPr lang="en-US" dirty="0"/>
            </a:br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Display" panose="020B0503040504020204" pitchFamily="34" charset="0"/>
              </a:rPr>
              <a:t>не покрывают</a:t>
            </a:r>
            <a:r>
              <a:rPr lang="en-US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Display" panose="020B0503040504020204" pitchFamily="34" charset="0"/>
              </a:rPr>
              <a:t> 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все потребности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2D8B2-17CD-4FF1-BA31-2D0143ECFA9D}"/>
              </a:ext>
            </a:extLst>
          </p:cNvPr>
          <p:cNvSpPr txBox="1"/>
          <p:nvPr/>
        </p:nvSpPr>
        <p:spPr>
          <a:xfrm>
            <a:off x="1262488" y="2090737"/>
            <a:ext cx="32406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представляют слишком высокоуровневые угрозы,</a:t>
            </a:r>
            <a:r>
              <a:rPr lang="en-US" sz="16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что снижает практическую применимость</a:t>
            </a:r>
            <a:endParaRPr lang="en-US" sz="16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727AD62-09B4-ABCD-125D-588660CEE09B}"/>
              </a:ext>
            </a:extLst>
          </p:cNvPr>
          <p:cNvSpPr/>
          <p:nvPr/>
        </p:nvSpPr>
        <p:spPr bwMode="auto">
          <a:xfrm>
            <a:off x="685251" y="2181208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4D8DB-CBE5-0D6B-E049-F435E34E939D}"/>
              </a:ext>
            </a:extLst>
          </p:cNvPr>
          <p:cNvSpPr txBox="1"/>
          <p:nvPr/>
        </p:nvSpPr>
        <p:spPr>
          <a:xfrm>
            <a:off x="349630" y="2191285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128BDB95-55D9-B09C-CBBC-7BDCE6AE3316}"/>
              </a:ext>
            </a:extLst>
          </p:cNvPr>
          <p:cNvSpPr txBox="1"/>
          <p:nvPr/>
        </p:nvSpPr>
        <p:spPr>
          <a:xfrm>
            <a:off x="1502832" y="3416549"/>
            <a:ext cx="2749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Покрывают только часть объектов или угроз ИИ</a:t>
            </a:r>
          </a:p>
        </p:txBody>
      </p:sp>
      <p:sp>
        <p:nvSpPr>
          <p:cNvPr id="3078" name="Овал 3077">
            <a:extLst>
              <a:ext uri="{FF2B5EF4-FFF2-40B4-BE49-F238E27FC236}">
                <a16:creationId xmlns:a16="http://schemas.microsoft.com/office/drawing/2014/main" id="{9B5EEFEC-216F-C180-4BD7-D3F3526C966A}"/>
              </a:ext>
            </a:extLst>
          </p:cNvPr>
          <p:cNvSpPr/>
          <p:nvPr/>
        </p:nvSpPr>
        <p:spPr bwMode="auto">
          <a:xfrm>
            <a:off x="925594" y="3447838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5EF32247-A5D8-6B89-65DE-E92D1349CAE2}"/>
              </a:ext>
            </a:extLst>
          </p:cNvPr>
          <p:cNvSpPr txBox="1"/>
          <p:nvPr/>
        </p:nvSpPr>
        <p:spPr>
          <a:xfrm>
            <a:off x="589973" y="3457915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2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7A257FB5-0967-F0BE-675C-864DB89E3936}"/>
              </a:ext>
            </a:extLst>
          </p:cNvPr>
          <p:cNvSpPr txBox="1"/>
          <p:nvPr/>
        </p:nvSpPr>
        <p:spPr>
          <a:xfrm>
            <a:off x="1838452" y="4380713"/>
            <a:ext cx="3014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Продвигают использование своих программных решений для защиты</a:t>
            </a:r>
          </a:p>
        </p:txBody>
      </p:sp>
      <p:sp>
        <p:nvSpPr>
          <p:cNvPr id="3081" name="Овал 3080">
            <a:extLst>
              <a:ext uri="{FF2B5EF4-FFF2-40B4-BE49-F238E27FC236}">
                <a16:creationId xmlns:a16="http://schemas.microsoft.com/office/drawing/2014/main" id="{5742A175-3029-27CE-A731-2986DCFF6BA0}"/>
              </a:ext>
            </a:extLst>
          </p:cNvPr>
          <p:cNvSpPr/>
          <p:nvPr/>
        </p:nvSpPr>
        <p:spPr bwMode="auto">
          <a:xfrm>
            <a:off x="1261215" y="4412002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BAA74754-CBAA-A47E-6B2D-D28E11E992E2}"/>
              </a:ext>
            </a:extLst>
          </p:cNvPr>
          <p:cNvSpPr txBox="1"/>
          <p:nvPr/>
        </p:nvSpPr>
        <p:spPr>
          <a:xfrm>
            <a:off x="925594" y="4422079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3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1EEB6C46-B4D2-25BA-6F96-9E145320C2C7}"/>
              </a:ext>
            </a:extLst>
          </p:cNvPr>
          <p:cNvSpPr txBox="1"/>
          <p:nvPr/>
        </p:nvSpPr>
        <p:spPr>
          <a:xfrm>
            <a:off x="2080069" y="5492943"/>
            <a:ext cx="3014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Не позволяют разделить зоны ответственности</a:t>
            </a:r>
            <a:br>
              <a:rPr lang="en-US" sz="16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по митигации угроз</a:t>
            </a:r>
          </a:p>
        </p:txBody>
      </p:sp>
      <p:sp>
        <p:nvSpPr>
          <p:cNvPr id="3084" name="Овал 3083">
            <a:extLst>
              <a:ext uri="{FF2B5EF4-FFF2-40B4-BE49-F238E27FC236}">
                <a16:creationId xmlns:a16="http://schemas.microsoft.com/office/drawing/2014/main" id="{5CAAA6DE-8FF1-6CC3-85B7-50652E7FF61E}"/>
              </a:ext>
            </a:extLst>
          </p:cNvPr>
          <p:cNvSpPr/>
          <p:nvPr/>
        </p:nvSpPr>
        <p:spPr bwMode="auto">
          <a:xfrm>
            <a:off x="1502832" y="5524232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id="{B351BB11-449E-4A7A-66FA-1ACB33C99C74}"/>
              </a:ext>
            </a:extLst>
          </p:cNvPr>
          <p:cNvSpPr txBox="1"/>
          <p:nvPr/>
        </p:nvSpPr>
        <p:spPr>
          <a:xfrm>
            <a:off x="1167211" y="5534309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4</a:t>
            </a:r>
          </a:p>
        </p:txBody>
      </p:sp>
      <p:sp>
        <p:nvSpPr>
          <p:cNvPr id="3089" name="TextBox 3088">
            <a:extLst>
              <a:ext uri="{FF2B5EF4-FFF2-40B4-BE49-F238E27FC236}">
                <a16:creationId xmlns:a16="http://schemas.microsoft.com/office/drawing/2014/main" id="{E3780CFC-5F61-EE87-EF18-E3505CCF96A3}"/>
              </a:ext>
            </a:extLst>
          </p:cNvPr>
          <p:cNvSpPr txBox="1"/>
          <p:nvPr/>
        </p:nvSpPr>
        <p:spPr>
          <a:xfrm>
            <a:off x="7062504" y="3196305"/>
            <a:ext cx="56604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2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разработанная Сбером</a:t>
            </a:r>
            <a:br>
              <a:rPr lang="ru-RU" sz="22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</a:br>
            <a:r>
              <a:rPr lang="ru-RU" sz="22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модель угроз учитывает</a:t>
            </a:r>
            <a:br>
              <a:rPr lang="ru-RU" sz="22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</a:br>
            <a:r>
              <a:rPr lang="ru-RU" sz="22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лучшие мировые практики         документы OWASP, MITRE, NIST и др.</a:t>
            </a:r>
          </a:p>
        </p:txBody>
      </p:sp>
      <p:sp>
        <p:nvSpPr>
          <p:cNvPr id="3091" name="Рисунок 2">
            <a:extLst>
              <a:ext uri="{FF2B5EF4-FFF2-40B4-BE49-F238E27FC236}">
                <a16:creationId xmlns:a16="http://schemas.microsoft.com/office/drawing/2014/main" id="{1E40C47C-9400-1DD1-ECB1-1BDC8C66A921}"/>
              </a:ext>
            </a:extLst>
          </p:cNvPr>
          <p:cNvSpPr/>
          <p:nvPr/>
        </p:nvSpPr>
        <p:spPr>
          <a:xfrm>
            <a:off x="5449907" y="2759351"/>
            <a:ext cx="10155464" cy="2304262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rgbClr val="61E8B1">
              <a:alpha val="10000"/>
            </a:srgbClr>
          </a:solidFill>
          <a:ln w="9525" cap="flat">
            <a:solidFill>
              <a:srgbClr val="61E8B1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3200" dirty="0">
              <a:latin typeface="+mj-lt"/>
            </a:endParaRPr>
          </a:p>
        </p:txBody>
      </p:sp>
      <p:pic>
        <p:nvPicPr>
          <p:cNvPr id="3094" name="Рисунок 3093" descr="Изображение выглядит как круг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324732-3668-F5CC-4E06-886249EA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74" y="1909498"/>
            <a:ext cx="2018204" cy="20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3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6" grpId="0"/>
      <p:bldP spid="3077" grpId="0"/>
      <p:bldP spid="3078" grpId="0" animBg="1"/>
      <p:bldP spid="3079" grpId="0"/>
      <p:bldP spid="3080" grpId="0"/>
      <p:bldP spid="3081" grpId="0" animBg="1"/>
      <p:bldP spid="3082" grpId="0"/>
      <p:bldP spid="3083" grpId="0"/>
      <p:bldP spid="3084" grpId="0" animBg="1"/>
      <p:bldP spid="3085" grpId="0"/>
      <p:bldP spid="3089" grpId="0"/>
      <p:bldP spid="30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DED8D15-B8B2-DB8C-2A46-3C5CA8A03E85}"/>
              </a:ext>
            </a:extLst>
          </p:cNvPr>
          <p:cNvSpPr/>
          <p:nvPr/>
        </p:nvSpPr>
        <p:spPr>
          <a:xfrm>
            <a:off x="378440" y="2818791"/>
            <a:ext cx="4845602" cy="1099461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3200" dirty="0"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8133A17-170A-61AA-2F53-114582DC5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479" y="2992019"/>
            <a:ext cx="3904877" cy="775597"/>
          </a:xfrm>
        </p:spPr>
        <p:txBody>
          <a:bodyPr/>
          <a:lstStyle/>
          <a:p>
            <a:r>
              <a:rPr lang="ru-RU" sz="2800" dirty="0">
                <a:latin typeface="+mj-lt"/>
              </a:rPr>
              <a:t>Охватывает более 70 различных угроз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DB9A45D-2FA2-CF29-F11A-E56B5832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Особенности модели угроз кибербезопасности ИИ</a:t>
            </a:r>
            <a:br>
              <a:rPr lang="ru-RU" dirty="0"/>
            </a:br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Display" panose="020B0503040504020204" pitchFamily="34" charset="0"/>
              </a:rPr>
              <a:t>от Сбера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5DF2A-9933-D017-D969-95D4FD213E55}"/>
              </a:ext>
            </a:extLst>
          </p:cNvPr>
          <p:cNvSpPr txBox="1"/>
          <p:nvPr/>
        </p:nvSpPr>
        <p:spPr>
          <a:xfrm>
            <a:off x="616184" y="5053287"/>
            <a:ext cx="27246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61E8B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1.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Охватывает весь жизненный цикл ИИ-модели, от сбора данных до эксплуатации модели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C7F90-5A28-0F40-6C4C-2BC966BBCAE0}"/>
              </a:ext>
            </a:extLst>
          </p:cNvPr>
          <p:cNvSpPr txBox="1"/>
          <p:nvPr/>
        </p:nvSpPr>
        <p:spPr>
          <a:xfrm>
            <a:off x="3536278" y="5053287"/>
            <a:ext cx="3075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61E8B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2.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Предлагает собственную классификацию угроз, включая атаки на данные, атаки на модели, атаки</a:t>
            </a:r>
            <a:b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на инфраструктуру</a:t>
            </a:r>
            <a:r>
              <a:rPr lang="en-US" sz="16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приложения и агенты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E01064-3AD7-98B1-22BF-5607D8257B8B}"/>
              </a:ext>
            </a:extLst>
          </p:cNvPr>
          <p:cNvSpPr txBox="1"/>
          <p:nvPr/>
        </p:nvSpPr>
        <p:spPr>
          <a:xfrm>
            <a:off x="6703818" y="5053287"/>
            <a:ext cx="2699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61E8B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3.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Кроме ключевых угроз рассматривает угрозы нарушения этических норм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FD843-CCE5-4D50-1852-7D29D7FA37E2}"/>
              </a:ext>
            </a:extLst>
          </p:cNvPr>
          <p:cNvSpPr txBox="1"/>
          <p:nvPr/>
        </p:nvSpPr>
        <p:spPr>
          <a:xfrm>
            <a:off x="9403432" y="5052793"/>
            <a:ext cx="2228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61E8B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4. </a:t>
            </a: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Предоставляет структурированный подход, который может быть адаптирован организациями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16E46FF-AE8F-9508-425B-3E2242896713}"/>
              </a:ext>
            </a:extLst>
          </p:cNvPr>
          <p:cNvGrpSpPr/>
          <p:nvPr/>
        </p:nvGrpSpPr>
        <p:grpSpPr>
          <a:xfrm>
            <a:off x="4404356" y="1995921"/>
            <a:ext cx="2745207" cy="2745200"/>
            <a:chOff x="7154787" y="5208841"/>
            <a:chExt cx="1390500" cy="1390497"/>
          </a:xfrm>
        </p:grpSpPr>
        <p:sp>
          <p:nvSpPr>
            <p:cNvPr id="8" name="Прямоугольник: скругленные углы 562">
              <a:extLst>
                <a:ext uri="{FF2B5EF4-FFF2-40B4-BE49-F238E27FC236}">
                  <a16:creationId xmlns:a16="http://schemas.microsoft.com/office/drawing/2014/main" id="{2F0EFDB2-FD3A-A361-B412-6A1D2BA631F2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rgbClr val="61E8B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B20698D-FD32-B826-3C09-6915BC5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11" name="Рисунок 10" descr="Изображение выглядит как электроник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4D9472-56BD-5EA4-86CC-682714AF46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1E8B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35138" y="1422020"/>
            <a:ext cx="3773129" cy="37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093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A478689A-F74C-1FFA-898A-0EC6858E2F81}"/>
              </a:ext>
            </a:extLst>
          </p:cNvPr>
          <p:cNvSpPr/>
          <p:nvPr/>
        </p:nvSpPr>
        <p:spPr>
          <a:xfrm>
            <a:off x="4307228" y="4056743"/>
            <a:ext cx="3550898" cy="431494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  <a:gd name="connsiteX0" fmla="*/ 2222649 w 2324683"/>
              <a:gd name="connsiteY0" fmla="*/ 428508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22649 w 2324683"/>
              <a:gd name="connsiteY4" fmla="*/ 428508 h 452139"/>
              <a:gd name="connsiteX0" fmla="*/ 2249201 w 2324683"/>
              <a:gd name="connsiteY0" fmla="*/ 448386 h 452139"/>
              <a:gd name="connsiteX1" fmla="*/ 86087 w 2324683"/>
              <a:gd name="connsiteY1" fmla="*/ 452139 h 452139"/>
              <a:gd name="connsiteX2" fmla="*/ 0 w 2324683"/>
              <a:gd name="connsiteY2" fmla="*/ 0 h 452139"/>
              <a:gd name="connsiteX3" fmla="*/ 2324683 w 2324683"/>
              <a:gd name="connsiteY3" fmla="*/ 45468 h 452139"/>
              <a:gd name="connsiteX4" fmla="*/ 2249201 w 2324683"/>
              <a:gd name="connsiteY4" fmla="*/ 448386 h 452139"/>
              <a:gd name="connsiteX0" fmla="*/ 2189461 w 2264943"/>
              <a:gd name="connsiteY0" fmla="*/ 438446 h 442199"/>
              <a:gd name="connsiteX1" fmla="*/ 26347 w 2264943"/>
              <a:gd name="connsiteY1" fmla="*/ 442199 h 442199"/>
              <a:gd name="connsiteX2" fmla="*/ 0 w 2264943"/>
              <a:gd name="connsiteY2" fmla="*/ 0 h 442199"/>
              <a:gd name="connsiteX3" fmla="*/ 2264943 w 2264943"/>
              <a:gd name="connsiteY3" fmla="*/ 35528 h 442199"/>
              <a:gd name="connsiteX4" fmla="*/ 2189461 w 2264943"/>
              <a:gd name="connsiteY4" fmla="*/ 438446 h 442199"/>
              <a:gd name="connsiteX0" fmla="*/ 2196303 w 2271785"/>
              <a:gd name="connsiteY0" fmla="*/ 438446 h 438446"/>
              <a:gd name="connsiteX1" fmla="*/ 0 w 2271785"/>
              <a:gd name="connsiteY1" fmla="*/ 352746 h 438446"/>
              <a:gd name="connsiteX2" fmla="*/ 6842 w 2271785"/>
              <a:gd name="connsiteY2" fmla="*/ 0 h 438446"/>
              <a:gd name="connsiteX3" fmla="*/ 2271785 w 2271785"/>
              <a:gd name="connsiteY3" fmla="*/ 35528 h 438446"/>
              <a:gd name="connsiteX4" fmla="*/ 2196303 w 2271785"/>
              <a:gd name="connsiteY4" fmla="*/ 438446 h 438446"/>
              <a:gd name="connsiteX0" fmla="*/ 2202664 w 2278146"/>
              <a:gd name="connsiteY0" fmla="*/ 438446 h 438446"/>
              <a:gd name="connsiteX1" fmla="*/ 0 w 2278146"/>
              <a:gd name="connsiteY1" fmla="*/ 405134 h 438446"/>
              <a:gd name="connsiteX2" fmla="*/ 13203 w 2278146"/>
              <a:gd name="connsiteY2" fmla="*/ 0 h 438446"/>
              <a:gd name="connsiteX3" fmla="*/ 2278146 w 2278146"/>
              <a:gd name="connsiteY3" fmla="*/ 35528 h 438446"/>
              <a:gd name="connsiteX4" fmla="*/ 2202664 w 2278146"/>
              <a:gd name="connsiteY4" fmla="*/ 438446 h 438446"/>
              <a:gd name="connsiteX0" fmla="*/ 2202664 w 2278146"/>
              <a:gd name="connsiteY0" fmla="*/ 402918 h 402918"/>
              <a:gd name="connsiteX1" fmla="*/ 0 w 2278146"/>
              <a:gd name="connsiteY1" fmla="*/ 369606 h 402918"/>
              <a:gd name="connsiteX2" fmla="*/ 48190 w 2278146"/>
              <a:gd name="connsiteY2" fmla="*/ 21622 h 402918"/>
              <a:gd name="connsiteX3" fmla="*/ 2278146 w 2278146"/>
              <a:gd name="connsiteY3" fmla="*/ 0 h 402918"/>
              <a:gd name="connsiteX4" fmla="*/ 2202664 w 2278146"/>
              <a:gd name="connsiteY4" fmla="*/ 402918 h 402918"/>
              <a:gd name="connsiteX0" fmla="*/ 2202664 w 2278146"/>
              <a:gd name="connsiteY0" fmla="*/ 417206 h 417206"/>
              <a:gd name="connsiteX1" fmla="*/ 0 w 2278146"/>
              <a:gd name="connsiteY1" fmla="*/ 383894 h 417206"/>
              <a:gd name="connsiteX2" fmla="*/ 48190 w 2278146"/>
              <a:gd name="connsiteY2" fmla="*/ 35910 h 417206"/>
              <a:gd name="connsiteX3" fmla="*/ 2278146 w 2278146"/>
              <a:gd name="connsiteY3" fmla="*/ 0 h 417206"/>
              <a:gd name="connsiteX4" fmla="*/ 2202664 w 2278146"/>
              <a:gd name="connsiteY4" fmla="*/ 417206 h 417206"/>
              <a:gd name="connsiteX0" fmla="*/ 2212206 w 2278146"/>
              <a:gd name="connsiteY0" fmla="*/ 431494 h 431494"/>
              <a:gd name="connsiteX1" fmla="*/ 0 w 2278146"/>
              <a:gd name="connsiteY1" fmla="*/ 383894 h 431494"/>
              <a:gd name="connsiteX2" fmla="*/ 48190 w 2278146"/>
              <a:gd name="connsiteY2" fmla="*/ 35910 h 431494"/>
              <a:gd name="connsiteX3" fmla="*/ 2278146 w 2278146"/>
              <a:gd name="connsiteY3" fmla="*/ 0 h 431494"/>
              <a:gd name="connsiteX4" fmla="*/ 2212206 w 2278146"/>
              <a:gd name="connsiteY4" fmla="*/ 431494 h 43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146" h="431494">
                <a:moveTo>
                  <a:pt x="2212206" y="431494"/>
                </a:moveTo>
                <a:lnTo>
                  <a:pt x="0" y="383894"/>
                </a:lnTo>
                <a:lnTo>
                  <a:pt x="48190" y="35910"/>
                </a:lnTo>
                <a:lnTo>
                  <a:pt x="2278146" y="0"/>
                </a:lnTo>
                <a:lnTo>
                  <a:pt x="2212206" y="431494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lIns="108000" tIns="108000" rtlCol="0" anchor="ctr"/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</a:pPr>
            <a:endParaRPr lang="ru-RU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26FC01-72D9-A68B-C7FF-24252011C824}"/>
              </a:ext>
            </a:extLst>
          </p:cNvPr>
          <p:cNvSpPr/>
          <p:nvPr/>
        </p:nvSpPr>
        <p:spPr>
          <a:xfrm>
            <a:off x="552377" y="3970170"/>
            <a:ext cx="3638623" cy="5045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  <a:gd name="connsiteX0" fmla="*/ 2164683 w 2406872"/>
              <a:gd name="connsiteY0" fmla="*/ 441208 h 525164"/>
              <a:gd name="connsiteX1" fmla="*/ 32416 w 2406872"/>
              <a:gd name="connsiteY1" fmla="*/ 525164 h 525164"/>
              <a:gd name="connsiteX2" fmla="*/ 0 w 2406872"/>
              <a:gd name="connsiteY2" fmla="*/ 0 h 525164"/>
              <a:gd name="connsiteX3" fmla="*/ 2406872 w 2406872"/>
              <a:gd name="connsiteY3" fmla="*/ 123808 h 525164"/>
              <a:gd name="connsiteX4" fmla="*/ 2164683 w 2406872"/>
              <a:gd name="connsiteY4" fmla="*/ 441208 h 525164"/>
              <a:gd name="connsiteX0" fmla="*/ 2222648 w 2464837"/>
              <a:gd name="connsiteY0" fmla="*/ 438033 h 521989"/>
              <a:gd name="connsiteX1" fmla="*/ 90381 w 2464837"/>
              <a:gd name="connsiteY1" fmla="*/ 521989 h 521989"/>
              <a:gd name="connsiteX2" fmla="*/ 0 w 2464837"/>
              <a:gd name="connsiteY2" fmla="*/ 0 h 521989"/>
              <a:gd name="connsiteX3" fmla="*/ 2464837 w 2464837"/>
              <a:gd name="connsiteY3" fmla="*/ 120633 h 521989"/>
              <a:gd name="connsiteX4" fmla="*/ 2222648 w 2464837"/>
              <a:gd name="connsiteY4" fmla="*/ 438033 h 521989"/>
              <a:gd name="connsiteX0" fmla="*/ 2222648 w 2341179"/>
              <a:gd name="connsiteY0" fmla="*/ 438033 h 521989"/>
              <a:gd name="connsiteX1" fmla="*/ 90381 w 2341179"/>
              <a:gd name="connsiteY1" fmla="*/ 521989 h 521989"/>
              <a:gd name="connsiteX2" fmla="*/ 0 w 2341179"/>
              <a:gd name="connsiteY2" fmla="*/ 0 h 521989"/>
              <a:gd name="connsiteX3" fmla="*/ 2341179 w 2341179"/>
              <a:gd name="connsiteY3" fmla="*/ 82533 h 521989"/>
              <a:gd name="connsiteX4" fmla="*/ 2222648 w 2341179"/>
              <a:gd name="connsiteY4" fmla="*/ 438033 h 521989"/>
              <a:gd name="connsiteX0" fmla="*/ 2222648 w 2337958"/>
              <a:gd name="connsiteY0" fmla="*/ 438033 h 521989"/>
              <a:gd name="connsiteX1" fmla="*/ 90381 w 2337958"/>
              <a:gd name="connsiteY1" fmla="*/ 521989 h 521989"/>
              <a:gd name="connsiteX2" fmla="*/ 0 w 2337958"/>
              <a:gd name="connsiteY2" fmla="*/ 0 h 521989"/>
              <a:gd name="connsiteX3" fmla="*/ 2337958 w 2337958"/>
              <a:gd name="connsiteY3" fmla="*/ 134920 h 521989"/>
              <a:gd name="connsiteX4" fmla="*/ 2222648 w 2337958"/>
              <a:gd name="connsiteY4" fmla="*/ 438033 h 521989"/>
              <a:gd name="connsiteX0" fmla="*/ 2222648 w 2337958"/>
              <a:gd name="connsiteY0" fmla="*/ 438033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8 w 2337958"/>
              <a:gd name="connsiteY4" fmla="*/ 438033 h 471189"/>
              <a:gd name="connsiteX0" fmla="*/ 2218355 w 2337958"/>
              <a:gd name="connsiteY0" fmla="*/ 42215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18355 w 2337958"/>
              <a:gd name="connsiteY4" fmla="*/ 422158 h 471189"/>
              <a:gd name="connsiteX0" fmla="*/ 2222649 w 2337958"/>
              <a:gd name="connsiteY0" fmla="*/ 428508 h 471189"/>
              <a:gd name="connsiteX1" fmla="*/ 90381 w 2337958"/>
              <a:gd name="connsiteY1" fmla="*/ 471189 h 471189"/>
              <a:gd name="connsiteX2" fmla="*/ 0 w 2337958"/>
              <a:gd name="connsiteY2" fmla="*/ 0 h 471189"/>
              <a:gd name="connsiteX3" fmla="*/ 2337958 w 2337958"/>
              <a:gd name="connsiteY3" fmla="*/ 134920 h 471189"/>
              <a:gd name="connsiteX4" fmla="*/ 2222649 w 2337958"/>
              <a:gd name="connsiteY4" fmla="*/ 428508 h 471189"/>
              <a:gd name="connsiteX0" fmla="*/ 2222649 w 2337958"/>
              <a:gd name="connsiteY0" fmla="*/ 428508 h 452139"/>
              <a:gd name="connsiteX1" fmla="*/ 86087 w 2337958"/>
              <a:gd name="connsiteY1" fmla="*/ 452139 h 452139"/>
              <a:gd name="connsiteX2" fmla="*/ 0 w 2337958"/>
              <a:gd name="connsiteY2" fmla="*/ 0 h 452139"/>
              <a:gd name="connsiteX3" fmla="*/ 2337958 w 2337958"/>
              <a:gd name="connsiteY3" fmla="*/ 134920 h 452139"/>
              <a:gd name="connsiteX4" fmla="*/ 2222649 w 2337958"/>
              <a:gd name="connsiteY4" fmla="*/ 428508 h 4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58" h="452139">
                <a:moveTo>
                  <a:pt x="2222649" y="428508"/>
                </a:moveTo>
                <a:lnTo>
                  <a:pt x="86087" y="452139"/>
                </a:lnTo>
                <a:lnTo>
                  <a:pt x="0" y="0"/>
                </a:lnTo>
                <a:lnTo>
                  <a:pt x="2337958" y="134920"/>
                </a:lnTo>
                <a:lnTo>
                  <a:pt x="2222649" y="428508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1ECA8E-881D-CF77-21BB-B5BB156692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4855" r="34945" b="29411"/>
          <a:stretch/>
        </p:blipFill>
        <p:spPr>
          <a:xfrm>
            <a:off x="695084" y="553737"/>
            <a:ext cx="3348280" cy="3225199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7E415A13-ED5C-40CE-132C-E78EFF100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095" y="4117066"/>
            <a:ext cx="3348038" cy="322263"/>
          </a:xfrm>
        </p:spPr>
        <p:txBody>
          <a:bodyPr/>
          <a:lstStyle/>
          <a:p>
            <a:r>
              <a:rPr lang="ru-RU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Артём Семенов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1858DAD-B29E-FCBA-7151-4B69A5961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5094" y="4564743"/>
            <a:ext cx="3338269" cy="443198"/>
          </a:xfrm>
        </p:spPr>
        <p:txBody>
          <a:bodyPr/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руководитель направления безопасности 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GenAI,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Сбер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4618BC-4DB1-79F7-235C-4A31BA8807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" b="2354"/>
          <a:stretch/>
        </p:blipFill>
        <p:spPr>
          <a:xfrm>
            <a:off x="4403725" y="553737"/>
            <a:ext cx="3384550" cy="3225199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A299E0D0-3045-CE1F-A7AC-0BBA7A5C75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0237" y="4117066"/>
            <a:ext cx="3348038" cy="322263"/>
          </a:xfrm>
        </p:spPr>
        <p:txBody>
          <a:bodyPr/>
          <a:lstStyle/>
          <a:p>
            <a:r>
              <a:rPr lang="ru-RU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Дмитрий Сивков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30808FD-C5F3-0270-582A-A8138A0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3736" y="4564743"/>
            <a:ext cx="2999788" cy="443198"/>
          </a:xfrm>
        </p:spPr>
        <p:txBody>
          <a:bodyPr/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главный эксперт безопасности 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GenAI,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Сбер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E481BA02-4006-D7F3-C156-F43E6A73C892}"/>
              </a:ext>
            </a:extLst>
          </p:cNvPr>
          <p:cNvSpPr txBox="1">
            <a:spLocks/>
          </p:cNvSpPr>
          <p:nvPr/>
        </p:nvSpPr>
        <p:spPr>
          <a:xfrm>
            <a:off x="705095" y="5250543"/>
            <a:ext cx="3003306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эксперт в области практической безопасности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исследует угрозы связанные с 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ML/GenAI</a:t>
            </a:r>
            <a:endParaRPr lang="ru-RU" sz="1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  <a:p>
            <a:endParaRPr lang="ru-RU" sz="1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81E1C3DE-D3C7-3535-70D1-3BE6976C9093}"/>
              </a:ext>
            </a:extLst>
          </p:cNvPr>
          <p:cNvSpPr txBox="1">
            <a:spLocks/>
          </p:cNvSpPr>
          <p:nvPr/>
        </p:nvSpPr>
        <p:spPr>
          <a:xfrm>
            <a:off x="4426866" y="5250543"/>
            <a:ext cx="2999788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облает практическим опытом тестирования </a:t>
            </a:r>
            <a:r>
              <a:rPr lang="ru-RU" sz="14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GenAI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моделей и 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       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ИИ-агентов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6C8B25-AB5D-4B95-EDBD-CCD8C1C9BA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988" y="1946381"/>
            <a:ext cx="771767" cy="8103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8D23F6-3FD2-C850-25C6-0E2F038FF4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97" y="4316034"/>
            <a:ext cx="771767" cy="810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E486F3-CF05-6A13-0D67-2D6F4F2CBA4E}"/>
              </a:ext>
            </a:extLst>
          </p:cNvPr>
          <p:cNvSpPr txBox="1"/>
          <p:nvPr/>
        </p:nvSpPr>
        <p:spPr>
          <a:xfrm>
            <a:off x="-2222090" y="137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64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DC9B-A587-11DE-EB4A-C0784D9A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C37604C-51AC-C60C-3B2C-A9D1EA0E4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2255229"/>
            <a:ext cx="2973425" cy="2565831"/>
          </a:xfr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 может намеренно заразить обучающие данные вредоносными примерами.</a:t>
            </a:r>
          </a:p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Это может привести к некорректной работе модели: нарушение предсказаний, бэкдоры, активируемые специфическими входными данными, или генерация опасного контента.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80C549-34E9-4593-AE63-87A1C04E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633475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1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2150110-3FEE-C0F8-0B03-3D8871CDA6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" b="432"/>
          <a:stretch/>
        </p:blipFill>
        <p:spPr>
          <a:xfrm>
            <a:off x="3864934" y="2255229"/>
            <a:ext cx="7759562" cy="2444590"/>
          </a:xfrm>
          <a:ln>
            <a:solidFill>
              <a:srgbClr val="61E8B1"/>
            </a:solidFill>
          </a:ln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7C37604C-51AC-C60C-3B2C-A9D1EA0E4136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D01, D02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16E46FF-AE8F-9508-425B-3E2242896713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9" name="Прямоугольник: скругленные углы 562">
              <a:extLst>
                <a:ext uri="{FF2B5EF4-FFF2-40B4-BE49-F238E27FC236}">
                  <a16:creationId xmlns:a16="http://schemas.microsoft.com/office/drawing/2014/main" id="{2F0EFDB2-FD3A-A361-B412-6A1D2BA631F2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B20698D-FD32-B826-3C09-6915BC5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5036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3731-D753-5166-1056-FE46655DB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C954A2-CE46-6FDA-ED8C-5277730B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566363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2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F3536161-1C6A-A955-E133-D08E7808D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591127"/>
            <a:ext cx="2893691" cy="1551194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Если в обучающих данных есть 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ПДн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 коммерческая тайна или другая 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конфиденцальная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информация, модель может её запомнить и воспроизвести при соответствующем запросе.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E5784C0C-30BC-2958-98B2-FB7C81187DEB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D0</a:t>
            </a:r>
            <a:r>
              <a:rPr lang="ru-RU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3</a:t>
            </a:r>
          </a:p>
        </p:txBody>
      </p:sp>
      <p:pic>
        <p:nvPicPr>
          <p:cNvPr id="17" name="Рисунок 16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57AEE3-E173-54F8-8FD7-EE4F90751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" b="432"/>
          <a:stretch/>
        </p:blipFill>
        <p:spPr>
          <a:xfrm>
            <a:off x="3864934" y="2255229"/>
            <a:ext cx="7759562" cy="2444590"/>
          </a:xfrm>
          <a:ln>
            <a:solidFill>
              <a:srgbClr val="61E8B1"/>
            </a:solidFill>
          </a:ln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74FCAF2-D97E-A8EE-9DE6-EA9D96457C6B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9225B517-89C6-C16E-EB0B-2E41B4CB0A44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D559CE0-A79E-4A9F-B3E8-79756299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15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4BBD-8562-CE71-E0EF-DC195A8E3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6F439C-B1B4-DBD0-6EEE-71B13CC2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616697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3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9F4B79B-0070-0FE3-5C91-ECE0FA846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210205"/>
            <a:ext cx="2893691" cy="2437590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 может попытаться вмешаться в сам процесс обучения, например, манипулируя 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гиперпараметрами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 функцией потерь или алгоритмом оптимизации. Это может быть сделано через компрометацию среды обучения или используемых библиотек.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B314880-0A85-F379-1145-FD98FD88BB6D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INFR10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916C84A-9085-91D1-6D9B-8AE287174BF5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A84DB1AA-61B5-9299-0C07-339C640E558F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7DA19D6-C17B-C936-DDBA-FB8806086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C7285-8308-BB62-5ACE-FE97692AE8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r="2140"/>
          <a:stretch/>
        </p:blipFill>
        <p:spPr>
          <a:xfrm>
            <a:off x="4050238" y="2210205"/>
            <a:ext cx="7737340" cy="2437589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1882502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3D35D-98DD-AD80-76B4-7CFE5D2E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F4DF416-E926-973C-77E7-622B50E7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700587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4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376C4426-25DA-BA27-6566-6D0E031D4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210205"/>
            <a:ext cx="2893691" cy="3009029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На этапе дообучения можно реализовать отравление модели.</a:t>
            </a:r>
          </a:p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Модель обучается нормально работать на обычных данных, но реагировать специфическим (вредоносным) образом на данные, содержащие определенный триггер (например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редкое слово, глитчи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небольшой шум в изображении).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EFFBD927-831F-BA9B-7CD5-EEBB2DC3224F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INFR10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7827D98-8439-BFAD-E279-781522D7A440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23F0C9BA-E326-4797-9EA1-A77D8EAEF7F4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40FCEFC-F4C0-7D26-BB3A-12DDD753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BDCAC4-8329-021A-544E-193E51D8F0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r="2140"/>
          <a:stretch/>
        </p:blipFill>
        <p:spPr>
          <a:xfrm>
            <a:off x="4050238" y="2210205"/>
            <a:ext cx="7737340" cy="2437589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112246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662B-11F2-F669-13C3-84E905DE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3F93923-24B1-3F6D-37FA-2F19C0D1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574752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5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68CD011B-9D0D-C419-D3DD-6202D2B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542602"/>
            <a:ext cx="2893691" cy="1551194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Фреймворки (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TensorFlow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PyTorch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) и библиотеки (</a:t>
            </a:r>
            <a:r>
              <a:rPr lang="ru-RU" sz="16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scikit-learn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) могут содержать уязвимости, которые могут быть эксплуатированы для компрометации процесса обучения или самой модели.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FBABDC2-337F-F0C0-7BB6-17412EA0FACD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INFR</a:t>
            </a:r>
            <a:r>
              <a:rPr lang="ru-RU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06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9A211B1-C1B2-1DB0-8A2A-3F9E9002A639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B55150DD-15CA-CAB6-3BE8-6DC54E64AFBC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0738E13-6612-3619-F1EB-8E15C8DA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E66C08-2D0A-F61D-B867-EB41543B99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r="2140"/>
          <a:stretch/>
        </p:blipFill>
        <p:spPr>
          <a:xfrm>
            <a:off x="4050238" y="2210205"/>
            <a:ext cx="7737340" cy="2437589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2229257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3376B-F03C-7AD9-BD4A-D3D06F69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237A8E-78D4-CC50-24E5-B8670EE3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566363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ru-RU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6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5121F2EC-0459-B26F-6076-C1FE41F37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542602"/>
            <a:ext cx="2893691" cy="1551194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Если модель предоставляется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как сервис через API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то злоумышленник может реализовать многократную отправку запросов для получения информации о модели.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FC42C07F-6EAF-8FCD-37BC-B72A5FF79274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M12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450D8AA-E6A9-E2BB-448F-316513F0FFE3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08AE0754-991A-56B0-387B-00BD846C5F58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DFA587D-97BC-C5DF-09A5-698F75D4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B89C-C157-6197-F59B-58F33CF5B6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2585" b="4"/>
          <a:stretch/>
        </p:blipFill>
        <p:spPr>
          <a:xfrm>
            <a:off x="3910149" y="1926150"/>
            <a:ext cx="6442490" cy="4625758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310028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AB211-2673-119D-0616-59CEFA54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1A9787E-A21E-BC48-AB60-12DD35BD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683809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en-US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7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E9F8C231-AE75-22AF-D395-74120CFC7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542602"/>
            <a:ext cx="2893691" cy="2122632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Сама модель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(ее веса, конфигурация)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является ценным активом.</a:t>
            </a:r>
          </a:p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Если она хранится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в незашифрованном виде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или с недостаточными правами доступа, она может быть украдена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или подменена.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80AED38A-647A-428C-641C-07663F13B539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INFR11, INFR04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4A91E4-78D7-9EB0-F6E8-CCEB912F200A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3DE7F9C9-F6CA-2DFF-5897-54DEF5CC0C18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2EA4DCE-8212-1B94-2940-8C99D8D6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5956D0-F4BA-44E5-9A53-BF05FBF4BA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2585" b="4"/>
          <a:stretch/>
        </p:blipFill>
        <p:spPr>
          <a:xfrm>
            <a:off x="3910149" y="1926150"/>
            <a:ext cx="6442490" cy="4625758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4005976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7870-6298-8791-FF04-F328D2F0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E45754-5148-1757-A5AB-1AD80394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2" y="620713"/>
            <a:ext cx="8616697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(</a:t>
            </a:r>
            <a:r>
              <a:rPr lang="en-US" b="1" dirty="0">
                <a:solidFill>
                  <a:srgbClr val="61E8B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8</a:t>
            </a: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/8)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6FCD9AE5-3E2A-9F15-50BB-83B093FB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083" y="2542602"/>
            <a:ext cx="2893691" cy="2215991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 подает на вход модели специально сконструированные данные, которые заставляют ее выдать неверный или нежелательный результат, при этом для человека эти данные могут выглядеть нормально или содержать незначительные искажения.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807E7D0-331D-7F28-721C-24ADD0BB8976}"/>
              </a:ext>
            </a:extLst>
          </p:cNvPr>
          <p:cNvSpPr txBox="1">
            <a:spLocks/>
          </p:cNvSpPr>
          <p:nvPr/>
        </p:nvSpPr>
        <p:spPr>
          <a:xfrm>
            <a:off x="695084" y="5427023"/>
            <a:ext cx="2795368" cy="8830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Идентификаторы в модели угроз</a:t>
            </a:r>
            <a:r>
              <a:rPr lang="en-US" sz="18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Display" panose="020B0503040504020204" pitchFamily="34" charset="0"/>
              </a:rPr>
              <a:t>: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Display" panose="020B0503040504020204" pitchFamily="34" charset="0"/>
            </a:endParaRPr>
          </a:p>
          <a:p>
            <a:r>
              <a:rPr lang="en-US" sz="1800" b="1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INFR11, INFR04</a:t>
            </a:r>
            <a:endParaRPr lang="ru-RU" sz="1800" b="1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EF7ACB9-955E-305D-B8C9-EB0B85CA554B}"/>
              </a:ext>
            </a:extLst>
          </p:cNvPr>
          <p:cNvGrpSpPr/>
          <p:nvPr/>
        </p:nvGrpSpPr>
        <p:grpSpPr>
          <a:xfrm>
            <a:off x="10919404" y="5788152"/>
            <a:ext cx="868174" cy="868172"/>
            <a:chOff x="7154787" y="5208841"/>
            <a:chExt cx="1390500" cy="1390497"/>
          </a:xfrm>
        </p:grpSpPr>
        <p:sp>
          <p:nvSpPr>
            <p:cNvPr id="19" name="Прямоугольник: скругленные углы 562">
              <a:extLst>
                <a:ext uri="{FF2B5EF4-FFF2-40B4-BE49-F238E27FC236}">
                  <a16:creationId xmlns:a16="http://schemas.microsoft.com/office/drawing/2014/main" id="{A8BE333C-1FAB-01CE-18CF-51C97452A22B}"/>
                </a:ext>
              </a:extLst>
            </p:cNvPr>
            <p:cNvSpPr/>
            <p:nvPr/>
          </p:nvSpPr>
          <p:spPr>
            <a:xfrm>
              <a:off x="7154787" y="5208841"/>
              <a:ext cx="1390500" cy="1390497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713AFC2-ABB0-3528-09A4-B38FAED5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6560" y="5230612"/>
              <a:ext cx="1346955" cy="1346955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2353B-21E6-353D-66D9-02C57B594E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2585" b="4"/>
          <a:stretch/>
        </p:blipFill>
        <p:spPr>
          <a:xfrm>
            <a:off x="3910149" y="1926150"/>
            <a:ext cx="6442490" cy="4625758"/>
          </a:xfrm>
          <a:ln>
            <a:solidFill>
              <a:srgbClr val="61E8B1"/>
            </a:solidFill>
          </a:ln>
        </p:spPr>
      </p:pic>
    </p:spTree>
    <p:extLst>
      <p:ext uri="{BB962C8B-B14F-4D97-AF65-F5344CB8AC3E}">
        <p14:creationId xmlns:p14="http://schemas.microsoft.com/office/powerpoint/2010/main" val="1397382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921FA81A-A1AA-1432-FF25-170C00F12B56}"/>
              </a:ext>
            </a:extLst>
          </p:cNvPr>
          <p:cNvSpPr/>
          <p:nvPr/>
        </p:nvSpPr>
        <p:spPr>
          <a:xfrm>
            <a:off x="616185" y="4183071"/>
            <a:ext cx="8923104" cy="1303328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184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60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Показать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E7928233-6DDD-B9F2-842E-430103DB7C52}"/>
              </a:ext>
            </a:extLst>
          </p:cNvPr>
          <p:cNvSpPr/>
          <p:nvPr/>
        </p:nvSpPr>
        <p:spPr>
          <a:xfrm>
            <a:off x="616185" y="4183071"/>
            <a:ext cx="8923104" cy="1303328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184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60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Практическая часть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7075701A-C2EB-B0B6-D3DC-0B8D8BF75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509861"/>
            <a:ext cx="1839912" cy="997196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3483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F490-0430-347B-83A3-E64CE183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68AC8-01FD-5805-30FC-0FBAB951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702" y="3719898"/>
            <a:ext cx="7129463" cy="504508"/>
          </a:xfrm>
        </p:spPr>
        <p:txBody>
          <a:bodyPr/>
          <a:lstStyle/>
          <a:p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68720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FC96C-E294-EDDE-DDAF-79BD7B93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49F66C-2B69-8C5A-A101-9AE4248D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85" y="652069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Какую задачу преследуем</a:t>
            </a:r>
            <a:b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в рамках воркшопа?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49F8EE9B-84D3-A49D-BEAF-76E9A8CA0842}"/>
              </a:ext>
            </a:extLst>
          </p:cNvPr>
          <p:cNvSpPr txBox="1">
            <a:spLocks/>
          </p:cNvSpPr>
          <p:nvPr/>
        </p:nvSpPr>
        <p:spPr>
          <a:xfrm>
            <a:off x="695324" y="4316317"/>
            <a:ext cx="2852547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ru-RU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какие есть угрозы в 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GenAI,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ИИ-агентах и процессах разработки моделей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применимость классических подходов КБ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 ландшафту 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GenAI</a:t>
            </a:r>
            <a:endParaRPr lang="ru-RU" sz="16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167428A-C452-2D68-6B14-D9E6F0C1DC8F}"/>
              </a:ext>
            </a:extLst>
          </p:cNvPr>
          <p:cNvSpPr/>
          <p:nvPr/>
        </p:nvSpPr>
        <p:spPr>
          <a:xfrm>
            <a:off x="616185" y="3690201"/>
            <a:ext cx="3041415" cy="462725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2800" b="1" dirty="0">
                <a:solidFill>
                  <a:schemeClr val="bg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Показать</a:t>
            </a:r>
          </a:p>
        </p:txBody>
      </p:sp>
      <p:pic>
        <p:nvPicPr>
          <p:cNvPr id="7" name="Рисунок 6" descr="Изображение выглядит как ламп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127956-A7D2-8D6F-6918-58B4F146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5" y="2006974"/>
            <a:ext cx="2757793" cy="154557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id="{7B3A85C5-A88B-C8F7-EB7B-DF70FB5E42B6}"/>
              </a:ext>
            </a:extLst>
          </p:cNvPr>
          <p:cNvSpPr txBox="1">
            <a:spLocks/>
          </p:cNvSpPr>
          <p:nvPr/>
        </p:nvSpPr>
        <p:spPr>
          <a:xfrm>
            <a:off x="4501119" y="5191309"/>
            <a:ext cx="3376237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ru-RU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 подходах и методиках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для моделирования угроз кибербезопасности 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F29B755-7AC6-5791-1958-00892CCEA3E8}"/>
              </a:ext>
            </a:extLst>
          </p:cNvPr>
          <p:cNvSpPr/>
          <p:nvPr/>
        </p:nvSpPr>
        <p:spPr>
          <a:xfrm>
            <a:off x="4421980" y="4588221"/>
            <a:ext cx="3060368" cy="462725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2800" b="1" dirty="0">
                <a:solidFill>
                  <a:schemeClr val="bg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Рассказать</a:t>
            </a:r>
          </a:p>
        </p:txBody>
      </p:sp>
      <p:pic>
        <p:nvPicPr>
          <p:cNvPr id="11" name="Рисунок 10" descr="Изображение выглядит как безалкогольный напиток, красный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FEA8C9-45EE-DD49-8CB7-ED5B3FAD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80" y="2752014"/>
            <a:ext cx="3348038" cy="1876373"/>
          </a:xfrm>
          <a:prstGeom prst="rect">
            <a:avLst/>
          </a:prstGeom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4C246E8A-F545-A0E0-082C-74E2B0106BB3}"/>
              </a:ext>
            </a:extLst>
          </p:cNvPr>
          <p:cNvSpPr txBox="1">
            <a:spLocks/>
          </p:cNvSpPr>
          <p:nvPr/>
        </p:nvSpPr>
        <p:spPr>
          <a:xfrm>
            <a:off x="8165263" y="3790524"/>
            <a:ext cx="3091001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ru-RU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как проявляются угрозы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в </a:t>
            </a:r>
            <a:r>
              <a:rPr lang="en-US" sz="1600" dirty="0" err="1">
                <a:latin typeface="Abadi" panose="020F0502020204030204" pitchFamily="34" charset="0"/>
                <a:cs typeface="SB Sans Text Light" panose="020B0303040504020204" pitchFamily="34" charset="0"/>
              </a:rPr>
              <a:t>GenAI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а также как можно описать</a:t>
            </a:r>
            <a:r>
              <a:rPr lang="en-US" sz="1600" dirty="0"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их в процессе</a:t>
            </a:r>
            <a:b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моделирования угроз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629A1E48-FD02-88D8-B22A-B4C29A932CAF}"/>
              </a:ext>
            </a:extLst>
          </p:cNvPr>
          <p:cNvSpPr/>
          <p:nvPr/>
        </p:nvSpPr>
        <p:spPr>
          <a:xfrm>
            <a:off x="8086124" y="3187436"/>
            <a:ext cx="3041415" cy="462725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2800" b="1" dirty="0">
                <a:solidFill>
                  <a:schemeClr val="bg1"/>
                </a:solidFill>
                <a:latin typeface="TT Positive DemiBold" panose="020B0003020000020203" pitchFamily="34" charset="0"/>
                <a:cs typeface="SB Sans Display" panose="020B0503040504020204" pitchFamily="34" charset="0"/>
              </a:rPr>
              <a:t>Проверить</a:t>
            </a:r>
          </a:p>
        </p:txBody>
      </p:sp>
      <p:pic>
        <p:nvPicPr>
          <p:cNvPr id="16" name="Рисунок 15" descr="Изображение выглядит как красный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44D419-2461-F65F-0707-068939CD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24" y="1575029"/>
            <a:ext cx="3041415" cy="1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1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8" grpId="0"/>
      <p:bldP spid="9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F490-0430-347B-83A3-E64CE183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68AC8-01FD-5805-30FC-0FBAB951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762117"/>
            <a:ext cx="7129463" cy="504508"/>
          </a:xfrm>
        </p:spPr>
        <p:txBody>
          <a:bodyPr/>
          <a:lstStyle/>
          <a:p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А теперь поработаем</a:t>
            </a:r>
            <a:b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в группах</a:t>
            </a:r>
          </a:p>
        </p:txBody>
      </p:sp>
    </p:spTree>
    <p:extLst>
      <p:ext uri="{BB962C8B-B14F-4D97-AF65-F5344CB8AC3E}">
        <p14:creationId xmlns:p14="http://schemas.microsoft.com/office/powerpoint/2010/main" val="102039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58A-7BFF-8B76-8F41-CCE5EEA5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0BF9CE1-96DD-A19E-BB7F-523342F6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4" y="633974"/>
            <a:ext cx="9665336" cy="504508"/>
          </a:xfrm>
        </p:spPr>
        <p:txBody>
          <a:bodyPr/>
          <a:lstStyle/>
          <a:p>
            <a: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Материалы</a:t>
            </a:r>
            <a:b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для практической работы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9C156AF-3C1E-C246-DE5A-2332FCF17340}"/>
              </a:ext>
            </a:extLst>
          </p:cNvPr>
          <p:cNvGrpSpPr/>
          <p:nvPr/>
        </p:nvGrpSpPr>
        <p:grpSpPr>
          <a:xfrm>
            <a:off x="695324" y="2320073"/>
            <a:ext cx="3671895" cy="3671888"/>
            <a:chOff x="448771" y="2535925"/>
            <a:chExt cx="3040052" cy="3040046"/>
          </a:xfrm>
        </p:grpSpPr>
        <p:sp>
          <p:nvSpPr>
            <p:cNvPr id="4" name="Прямоугольник: скругленные углы 562">
              <a:extLst>
                <a:ext uri="{FF2B5EF4-FFF2-40B4-BE49-F238E27FC236}">
                  <a16:creationId xmlns:a16="http://schemas.microsoft.com/office/drawing/2014/main" id="{3D676D92-250D-C3E0-0C3E-D7ED2FFF0D73}"/>
                </a:ext>
              </a:extLst>
            </p:cNvPr>
            <p:cNvSpPr/>
            <p:nvPr/>
          </p:nvSpPr>
          <p:spPr>
            <a:xfrm>
              <a:off x="448771" y="2535925"/>
              <a:ext cx="3040052" cy="3040046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rgbClr val="61E8B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12" name="Рисунок 11" descr="Изображение выглядит как Графика, Шрифт, графический дизайн, дизайн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9DFCC548-C72B-73B5-1E99-DA33C220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68" y="2605420"/>
              <a:ext cx="2901057" cy="29010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3C6840-87ED-117E-3AFD-2597F3E84F3B}"/>
              </a:ext>
            </a:extLst>
          </p:cNvPr>
          <p:cNvSpPr txBox="1"/>
          <p:nvPr/>
        </p:nvSpPr>
        <p:spPr>
          <a:xfrm>
            <a:off x="5804991" y="2690504"/>
            <a:ext cx="4297295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Загрузите репозиторий, используя </a:t>
            </a:r>
            <a:r>
              <a:rPr lang="en-US" sz="24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GIT</a:t>
            </a:r>
            <a:endParaRPr lang="ru-RU" sz="2400" dirty="0">
              <a:solidFill>
                <a:schemeClr val="bg1"/>
              </a:solidFill>
              <a:latin typeface="TT Positive" panose="020B0003020000020203" pitchFamily="34" charset="0"/>
              <a:cs typeface="SB Sans Text Light" panose="020B0303040504020204" pitchFamily="34" charset="0"/>
            </a:endParaRPr>
          </a:p>
          <a:p>
            <a:pPr>
              <a:spcAft>
                <a:spcPts val="300"/>
              </a:spcAft>
            </a:pPr>
            <a:endParaRPr lang="en-US" sz="24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D9C58DD-E711-7148-282E-480A812281DF}"/>
              </a:ext>
            </a:extLst>
          </p:cNvPr>
          <p:cNvSpPr/>
          <p:nvPr/>
        </p:nvSpPr>
        <p:spPr bwMode="auto">
          <a:xfrm>
            <a:off x="5227754" y="2780975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BF39C-2018-B711-FD76-A9D7E69498CF}"/>
              </a:ext>
            </a:extLst>
          </p:cNvPr>
          <p:cNvSpPr txBox="1"/>
          <p:nvPr/>
        </p:nvSpPr>
        <p:spPr>
          <a:xfrm>
            <a:off x="4892133" y="2791052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58FFB-3212-0B30-0F02-19D1B70AC941}"/>
              </a:ext>
            </a:extLst>
          </p:cNvPr>
          <p:cNvSpPr txBox="1"/>
          <p:nvPr/>
        </p:nvSpPr>
        <p:spPr>
          <a:xfrm>
            <a:off x="5804991" y="4140478"/>
            <a:ext cx="429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.env </a:t>
            </a:r>
            <a:r>
              <a:rPr lang="ru-RU" sz="2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измените ключи</a:t>
            </a:r>
            <a:endParaRPr lang="en-US" sz="24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0B117AA-D63E-4950-2EB5-25A8CDF200EB}"/>
              </a:ext>
            </a:extLst>
          </p:cNvPr>
          <p:cNvSpPr/>
          <p:nvPr/>
        </p:nvSpPr>
        <p:spPr bwMode="auto">
          <a:xfrm>
            <a:off x="5227754" y="4120324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4056F-35FD-94D1-7F20-6ADCA52E3947}"/>
              </a:ext>
            </a:extLst>
          </p:cNvPr>
          <p:cNvSpPr txBox="1"/>
          <p:nvPr/>
        </p:nvSpPr>
        <p:spPr>
          <a:xfrm>
            <a:off x="4892133" y="4130401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18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22F8C-C690-806B-CD12-12BE74D4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D113DFE-14B0-436C-EF96-C520AFFF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Задача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9F37F67-E272-8FAE-0E7B-D499C2506EE5}"/>
              </a:ext>
            </a:extLst>
          </p:cNvPr>
          <p:cNvSpPr txBox="1">
            <a:spLocks/>
          </p:cNvSpPr>
          <p:nvPr/>
        </p:nvSpPr>
        <p:spPr>
          <a:xfrm>
            <a:off x="846424" y="1914035"/>
            <a:ext cx="5937834" cy="24929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В материалах для задачи есть реализованный </a:t>
            </a:r>
            <a:r>
              <a:rPr lang="en-US" sz="2400" dirty="0" err="1">
                <a:latin typeface="Abadi" panose="020F0502020204030204" pitchFamily="34" charset="0"/>
                <a:cs typeface="SB Sans Text Light" panose="020B0303040504020204" pitchFamily="34" charset="0"/>
              </a:rPr>
              <a:t>MLOps</a:t>
            </a:r>
            <a:r>
              <a:rPr lang="en-US" sz="2400" dirty="0">
                <a:latin typeface="Abadi" panose="020F0502020204030204" pitchFamily="34" charset="0"/>
                <a:cs typeface="SB Sans Text Light" panose="020B0303040504020204" pitchFamily="34" charset="0"/>
              </a:rPr>
              <a:t> </a:t>
            </a:r>
            <a:r>
              <a:rPr lang="ru-RU" sz="24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пайплайн</a:t>
            </a:r>
            <a:endParaRPr lang="ru-RU" sz="2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Необходимо провести экспресс</a:t>
            </a:r>
            <a:r>
              <a:rPr lang="en-US" sz="2400" dirty="0">
                <a:latin typeface="Abadi" panose="020F0502020204030204" pitchFamily="34" charset="0"/>
                <a:cs typeface="SB Sans Text Light" panose="020B0303040504020204" pitchFamily="34" charset="0"/>
              </a:rPr>
              <a:t>-</a:t>
            </a:r>
            <a:r>
              <a:rPr lang="ru-RU" sz="2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анализ технологического стека</a:t>
            </a:r>
            <a:r>
              <a:rPr lang="en-US" sz="2400" dirty="0">
                <a:latin typeface="Abadi" panose="020F0502020204030204" pitchFamily="34" charset="0"/>
                <a:cs typeface="SB Sans Text Light" panose="020B0303040504020204" pitchFamily="34" charset="0"/>
              </a:rPr>
              <a:t>,</a:t>
            </a:r>
            <a:r>
              <a:rPr lang="ru-RU" sz="2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 проанализировать в каком виде хранятся данные</a:t>
            </a:r>
            <a:r>
              <a:rPr lang="en-US" sz="2400" dirty="0"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2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посмотреть наличие персональной информации в данных и выбрать из модели угроз кибербезопасности соответствующие угрозы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A2255E4-251B-286B-9C23-8ED0A6BE7F4D}"/>
              </a:ext>
            </a:extLst>
          </p:cNvPr>
          <p:cNvSpPr/>
          <p:nvPr/>
        </p:nvSpPr>
        <p:spPr bwMode="auto">
          <a:xfrm>
            <a:off x="346963" y="1953121"/>
            <a:ext cx="481960" cy="47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A38CA-6B84-738C-9B04-23E81FE3CE9D}"/>
              </a:ext>
            </a:extLst>
          </p:cNvPr>
          <p:cNvSpPr txBox="1"/>
          <p:nvPr/>
        </p:nvSpPr>
        <p:spPr>
          <a:xfrm>
            <a:off x="0" y="1953121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AF2A3A6-D889-BA11-D118-A63D3FCC296C}"/>
              </a:ext>
            </a:extLst>
          </p:cNvPr>
          <p:cNvSpPr/>
          <p:nvPr/>
        </p:nvSpPr>
        <p:spPr bwMode="auto">
          <a:xfrm>
            <a:off x="346963" y="3090509"/>
            <a:ext cx="481960" cy="47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AD242-869B-05B0-C03B-A245CC7DFFFD}"/>
              </a:ext>
            </a:extLst>
          </p:cNvPr>
          <p:cNvSpPr txBox="1"/>
          <p:nvPr/>
        </p:nvSpPr>
        <p:spPr>
          <a:xfrm>
            <a:off x="0" y="3090509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2</a:t>
            </a:r>
          </a:p>
        </p:txBody>
      </p:sp>
      <p:pic>
        <p:nvPicPr>
          <p:cNvPr id="13" name="Рисунок 12" descr="Изображение выглядит как шле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BA3F1C-EDCF-72FD-2E2A-5C007642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61" y="1356138"/>
            <a:ext cx="4412226" cy="4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6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5BE612-AC90-FB1A-0610-FC6C9CE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Агенты</a:t>
            </a:r>
            <a:b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и сценарии атак</a:t>
            </a:r>
          </a:p>
        </p:txBody>
      </p:sp>
    </p:spTree>
    <p:extLst>
      <p:ext uri="{BB962C8B-B14F-4D97-AF65-F5344CB8AC3E}">
        <p14:creationId xmlns:p14="http://schemas.microsoft.com/office/powerpoint/2010/main" val="330141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C1E5-EC3C-1616-8B75-7073F2E70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99673-27D0-8439-CDAB-75BD5776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Модель угроз кибербезопасности</a:t>
            </a:r>
            <a:r>
              <a:rPr lang="en-US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GenAI 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DC91AD-F287-2881-A2CC-8B968607DF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2585" b="4"/>
          <a:stretch/>
        </p:blipFill>
        <p:spPr>
          <a:xfrm>
            <a:off x="1432502" y="1995874"/>
            <a:ext cx="6115556" cy="4391017"/>
          </a:xfrm>
          <a:ln>
            <a:solidFill>
              <a:srgbClr val="61E8B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435036" y="4099304"/>
            <a:ext cx="1440493" cy="707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 descr="Изображение выглядит как шле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12B31A-02A8-DB46-6086-DD0958B6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384" y="1445342"/>
            <a:ext cx="3556106" cy="35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5740D5-8418-45BC-B600-C3D8E019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T Positive DemiBold" panose="020B0003020000020203" pitchFamily="34" charset="0"/>
                <a:cs typeface="SB Sans Display" panose="020B0503040504020204" pitchFamily="34" charset="0"/>
              </a:rPr>
              <a:t>AgentWIZ</a:t>
            </a:r>
            <a:endParaRPr lang="ru-RU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3C66E2-B17C-CD6B-95C1-33DD0D7F30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r="11434"/>
          <a:stretch/>
        </p:blipFill>
        <p:spPr>
          <a:xfrm>
            <a:off x="6275388" y="1808163"/>
            <a:ext cx="5221288" cy="4415433"/>
          </a:xfrm>
          <a:ln>
            <a:solidFill>
              <a:srgbClr val="61E8B1"/>
            </a:solidFill>
          </a:ln>
        </p:spPr>
      </p:pic>
      <p:pic>
        <p:nvPicPr>
          <p:cNvPr id="6" name="Рисунок 5" descr="Изображение выглядит как эмбл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C6D936-72A5-5047-F4D0-3086B06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43" y="4169529"/>
            <a:ext cx="2984089" cy="2984089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20A29479-CB93-329E-10D5-47AACE5CE4B3}"/>
              </a:ext>
            </a:extLst>
          </p:cNvPr>
          <p:cNvSpPr/>
          <p:nvPr/>
        </p:nvSpPr>
        <p:spPr bwMode="auto">
          <a:xfrm>
            <a:off x="690672" y="1949839"/>
            <a:ext cx="481960" cy="47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72121-A084-2FE8-E5FB-77970C2D0B4A}"/>
              </a:ext>
            </a:extLst>
          </p:cNvPr>
          <p:cNvSpPr txBox="1"/>
          <p:nvPr/>
        </p:nvSpPr>
        <p:spPr>
          <a:xfrm>
            <a:off x="343709" y="1949839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090671DE-7935-4D82-2F7F-F292CBED23A5}"/>
              </a:ext>
            </a:extLst>
          </p:cNvPr>
          <p:cNvSpPr txBox="1">
            <a:spLocks/>
          </p:cNvSpPr>
          <p:nvPr/>
        </p:nvSpPr>
        <p:spPr>
          <a:xfrm>
            <a:off x="1367058" y="1949839"/>
            <a:ext cx="3416285" cy="24929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TT Positive DemiBold" panose="020B0003020000020203" pitchFamily="34" charset="0"/>
                <a:cs typeface="SB Sans Text Medium" panose="020B0503040504020204" pitchFamily="34" charset="0"/>
              </a:rPr>
              <a:t>Идентификация атак </a:t>
            </a:r>
          </a:p>
          <a:p>
            <a:pPr marL="0" indent="0">
              <a:buNone/>
            </a:pPr>
            <a:r>
              <a:rPr lang="ru-RU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Инструмент позволяет визуализировать архитектуру </a:t>
            </a:r>
            <a:r>
              <a:rPr lang="ru-RU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мультиагентной</a:t>
            </a:r>
            <a:r>
              <a:rPr lang="ru-RU" dirty="0">
                <a:latin typeface="TT Positive" panose="020B0003020000020203" pitchFamily="34" charset="0"/>
                <a:cs typeface="SB Sans Text Light" panose="020B0303040504020204" pitchFamily="34" charset="0"/>
              </a:rPr>
              <a:t> системы и определить перечень уязвимостей, специфичных для агентов</a:t>
            </a:r>
            <a:endParaRPr lang="en" dirty="0"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37108E2-5A4C-B0A5-542B-39E9D4855779}"/>
              </a:ext>
            </a:extLst>
          </p:cNvPr>
          <p:cNvSpPr/>
          <p:nvPr/>
        </p:nvSpPr>
        <p:spPr bwMode="auto">
          <a:xfrm>
            <a:off x="690672" y="4169529"/>
            <a:ext cx="481960" cy="47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B84A3-00CC-8C90-F800-0F50CB820789}"/>
              </a:ext>
            </a:extLst>
          </p:cNvPr>
          <p:cNvSpPr txBox="1"/>
          <p:nvPr/>
        </p:nvSpPr>
        <p:spPr>
          <a:xfrm>
            <a:off x="343709" y="4169529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2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131B736-8A96-4D93-0F41-8BBB759FB894}"/>
              </a:ext>
            </a:extLst>
          </p:cNvPr>
          <p:cNvSpPr txBox="1">
            <a:spLocks/>
          </p:cNvSpPr>
          <p:nvPr/>
        </p:nvSpPr>
        <p:spPr>
          <a:xfrm>
            <a:off x="1367058" y="4169529"/>
            <a:ext cx="3416285" cy="24929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TT Positive DemiBold" panose="020B0003020000020203" pitchFamily="34" charset="0"/>
                <a:cs typeface="SB Sans Text Medium" panose="020B0503040504020204" pitchFamily="34" charset="0"/>
              </a:rPr>
              <a:t>Средства и методы</a:t>
            </a:r>
          </a:p>
          <a:p>
            <a:pPr marL="0" indent="0">
              <a:buNone/>
            </a:pPr>
            <a:r>
              <a:rPr lang="ru-RU" dirty="0">
                <a:latin typeface="TT Positive" panose="020B0003020000020203" pitchFamily="34" charset="0"/>
                <a:cs typeface="SB Sans Text Light" panose="020B0303040504020204" pitchFamily="34" charset="0"/>
              </a:rPr>
              <a:t>Инструмент моделирует угрозы, используя</a:t>
            </a:r>
            <a:r>
              <a:rPr lang="en-US" dirty="0">
                <a:latin typeface="Abadi" panose="020F0502020204030204" pitchFamily="34" charset="0"/>
                <a:cs typeface="SB Sans Text Light" panose="020B0303040504020204" pitchFamily="34" charset="0"/>
              </a:rPr>
              <a:t> OWASP Agentic AI, MAESTRO </a:t>
            </a:r>
            <a:r>
              <a:rPr lang="ru-RU" dirty="0">
                <a:latin typeface="TT Positive" panose="020B0003020000020203" pitchFamily="34" charset="0"/>
                <a:cs typeface="SB Sans Text Light" panose="020B0303040504020204" pitchFamily="34" charset="0"/>
              </a:rPr>
              <a:t>и </a:t>
            </a:r>
            <a:r>
              <a:rPr lang="en-US" dirty="0">
                <a:latin typeface="Abadi" panose="020F0502020204030204" pitchFamily="34" charset="0"/>
                <a:cs typeface="SB Sans Text Light" panose="020B0303040504020204" pitchFamily="34" charset="0"/>
              </a:rPr>
              <a:t>LLM top 10</a:t>
            </a:r>
            <a:endParaRPr lang="en" dirty="0"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C187-74AE-09F9-5FBD-F9D9F371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74D9204-C76B-9634-DCB5-7C8547A5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702" y="3719898"/>
            <a:ext cx="7129463" cy="504508"/>
          </a:xfrm>
        </p:spPr>
        <p:txBody>
          <a:bodyPr/>
          <a:lstStyle/>
          <a:p>
            <a:r>
              <a:rPr lang="ru-RU" sz="66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160713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B21C2-6C52-633E-A152-ADA3C23A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F1C89B-46AD-04DE-7B03-C91EE697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4" y="633974"/>
            <a:ext cx="9665336" cy="504508"/>
          </a:xfrm>
        </p:spPr>
        <p:txBody>
          <a:bodyPr/>
          <a:lstStyle/>
          <a:p>
            <a: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Материалы</a:t>
            </a:r>
            <a:b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sz="4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для практической работы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6F8925C-AE22-2214-91CC-07EA839AA849}"/>
              </a:ext>
            </a:extLst>
          </p:cNvPr>
          <p:cNvGrpSpPr/>
          <p:nvPr/>
        </p:nvGrpSpPr>
        <p:grpSpPr>
          <a:xfrm>
            <a:off x="695324" y="2320073"/>
            <a:ext cx="3671895" cy="3671888"/>
            <a:chOff x="448771" y="2535925"/>
            <a:chExt cx="3040052" cy="3040046"/>
          </a:xfrm>
        </p:grpSpPr>
        <p:sp>
          <p:nvSpPr>
            <p:cNvPr id="4" name="Прямоугольник: скругленные углы 562">
              <a:extLst>
                <a:ext uri="{FF2B5EF4-FFF2-40B4-BE49-F238E27FC236}">
                  <a16:creationId xmlns:a16="http://schemas.microsoft.com/office/drawing/2014/main" id="{5C1FDA84-75C6-20B1-EF13-0C3A67A7F497}"/>
                </a:ext>
              </a:extLst>
            </p:cNvPr>
            <p:cNvSpPr/>
            <p:nvPr/>
          </p:nvSpPr>
          <p:spPr>
            <a:xfrm>
              <a:off x="448771" y="2535925"/>
              <a:ext cx="3040052" cy="3040046"/>
            </a:xfrm>
            <a:prstGeom prst="roundRect">
              <a:avLst>
                <a:gd name="adj" fmla="val 6274"/>
              </a:avLst>
            </a:prstGeom>
            <a:solidFill>
              <a:schemeClr val="bg1"/>
            </a:solidFill>
            <a:ln w="12700" cap="flat" cmpd="sng" algn="ctr">
              <a:solidFill>
                <a:srgbClr val="61E8B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9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+mn-cs"/>
              </a:endParaRPr>
            </a:p>
          </p:txBody>
        </p:sp>
        <p:pic>
          <p:nvPicPr>
            <p:cNvPr id="12" name="Рисунок 11" descr="Изображение выглядит как Графика, Шрифт, графический дизайн, дизайн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4DFC0B13-5473-DB70-1992-C6FD0094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68" y="2605420"/>
              <a:ext cx="2901057" cy="29010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FD3B96-E9F7-D3B5-8F2F-1D4EC39C297F}"/>
              </a:ext>
            </a:extLst>
          </p:cNvPr>
          <p:cNvSpPr txBox="1"/>
          <p:nvPr/>
        </p:nvSpPr>
        <p:spPr>
          <a:xfrm>
            <a:off x="5804991" y="2690504"/>
            <a:ext cx="4297295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SB Sans Text Light" panose="020B0303040504020204" pitchFamily="34" charset="0"/>
              </a:rPr>
              <a:t>Загрузите репозиторий, используя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F0502020204030204" pitchFamily="34" charset="0"/>
                <a:ea typeface="+mn-ea"/>
                <a:cs typeface="SB Sans Text Light" panose="020B0303040504020204" pitchFamily="34" charset="0"/>
              </a:rPr>
              <a:t>GIT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Positive" panose="020B0003020000020203" pitchFamily="34" charset="0"/>
              <a:ea typeface="+mn-ea"/>
              <a:cs typeface="SB Sans Text Light" panose="020B03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F0502020204030204" pitchFamily="34" charset="0"/>
              <a:ea typeface="+mn-ea"/>
              <a:cs typeface="SB Sans Text Light" panose="020B0303040504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AFDF22A-F9AF-45E9-BA22-E0A549181DC2}"/>
              </a:ext>
            </a:extLst>
          </p:cNvPr>
          <p:cNvSpPr/>
          <p:nvPr/>
        </p:nvSpPr>
        <p:spPr bwMode="auto">
          <a:xfrm>
            <a:off x="5227754" y="2780975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Positive DemiBold" panose="020B0003020000020203" pitchFamily="34" charset="0"/>
              <a:ea typeface="+mn-ea"/>
              <a:cs typeface="SB Sans Display" panose="020B05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F4D6C-A25C-D8F4-3D7D-F40798744B12}"/>
              </a:ext>
            </a:extLst>
          </p:cNvPr>
          <p:cNvSpPr txBox="1"/>
          <p:nvPr/>
        </p:nvSpPr>
        <p:spPr>
          <a:xfrm>
            <a:off x="4892133" y="2791052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 DemiBold" panose="020B0003020000020203" pitchFamily="34" charset="0"/>
                <a:ea typeface="+mn-ea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5C619-DA45-0D35-0596-FA4A250E5E7B}"/>
              </a:ext>
            </a:extLst>
          </p:cNvPr>
          <p:cNvSpPr txBox="1"/>
          <p:nvPr/>
        </p:nvSpPr>
        <p:spPr>
          <a:xfrm>
            <a:off x="5804991" y="4140478"/>
            <a:ext cx="429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SB Sans Text Light" panose="020B0303040504020204" pitchFamily="34" charset="0"/>
              </a:rPr>
              <a:t>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F0502020204030204" pitchFamily="34" charset="0"/>
                <a:ea typeface="+mn-ea"/>
                <a:cs typeface="SB Sans Text Light" panose="020B0303040504020204" pitchFamily="34" charset="0"/>
              </a:rPr>
              <a:t>.env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" panose="020B0003020000020203" pitchFamily="34" charset="0"/>
                <a:ea typeface="+mn-ea"/>
                <a:cs typeface="SB Sans Text Light" panose="020B0303040504020204" pitchFamily="34" charset="0"/>
              </a:rPr>
              <a:t>измените ключи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F0502020204030204" pitchFamily="34" charset="0"/>
              <a:ea typeface="+mn-ea"/>
              <a:cs typeface="SB Sans Text Light" panose="020B0303040504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2C143C9-7B18-DAEB-A521-DC6BE1FA4991}"/>
              </a:ext>
            </a:extLst>
          </p:cNvPr>
          <p:cNvSpPr/>
          <p:nvPr/>
        </p:nvSpPr>
        <p:spPr bwMode="auto">
          <a:xfrm>
            <a:off x="5227754" y="4120324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Positive DemiBold" panose="020B0003020000020203" pitchFamily="34" charset="0"/>
              <a:ea typeface="+mn-ea"/>
              <a:cs typeface="SB Sans Display" panose="020B0503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8D9AC-E896-BB98-AB7D-4146AC777ECD}"/>
              </a:ext>
            </a:extLst>
          </p:cNvPr>
          <p:cNvSpPr txBox="1"/>
          <p:nvPr/>
        </p:nvSpPr>
        <p:spPr>
          <a:xfrm>
            <a:off x="4892133" y="4130401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 DemiBold" panose="020B0003020000020203" pitchFamily="34" charset="0"/>
                <a:ea typeface="+mn-ea"/>
                <a:cs typeface="SB Sans Text Medium" panose="020B050304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974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0D6-4308-CFFF-11FE-E63D590E0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2CA44B-54AB-B11F-8C36-CEBCA6EC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Задача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AACED35A-0AEA-8CF6-875C-D97FA442AB9D}"/>
              </a:ext>
            </a:extLst>
          </p:cNvPr>
          <p:cNvSpPr txBox="1">
            <a:spLocks/>
          </p:cNvSpPr>
          <p:nvPr/>
        </p:nvSpPr>
        <p:spPr>
          <a:xfrm>
            <a:off x="946965" y="1953121"/>
            <a:ext cx="5937834" cy="20385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Запустить инструмент для анализа агентов</a:t>
            </a:r>
            <a:r>
              <a:rPr lang="en-US" sz="2400" dirty="0">
                <a:solidFill>
                  <a:srgbClr val="FFFFFF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, </a:t>
            </a:r>
            <a:r>
              <a:rPr lang="ru-RU" sz="2400" dirty="0">
                <a:solidFill>
                  <a:srgbClr val="FFFFFF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провести анализ трех </a:t>
            </a:r>
            <a:r>
              <a:rPr lang="ru-RU" sz="2400" dirty="0" err="1">
                <a:solidFill>
                  <a:srgbClr val="FFFFFF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мультиагентных</a:t>
            </a:r>
            <a:r>
              <a:rPr lang="ru-RU" sz="2400" dirty="0">
                <a:solidFill>
                  <a:srgbClr val="FFFFFF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 систем и описать угрозы в соответствии с моделью угроз кибербезопасности для ИИ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F7AE6AD-4006-0A5B-77DD-B1F2D6A6E998}"/>
              </a:ext>
            </a:extLst>
          </p:cNvPr>
          <p:cNvSpPr/>
          <p:nvPr/>
        </p:nvSpPr>
        <p:spPr bwMode="auto">
          <a:xfrm>
            <a:off x="346963" y="1953121"/>
            <a:ext cx="481960" cy="471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Positive DemiBold" panose="020B0003020000020203" pitchFamily="34" charset="0"/>
              <a:ea typeface="+mn-ea"/>
              <a:cs typeface="SB Sans Display" panose="020B0503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C4E63-7846-AB50-D659-3B6893191E73}"/>
              </a:ext>
            </a:extLst>
          </p:cNvPr>
          <p:cNvSpPr txBox="1"/>
          <p:nvPr/>
        </p:nvSpPr>
        <p:spPr>
          <a:xfrm>
            <a:off x="0" y="1953121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Positive DemiBold" panose="020B0003020000020203" pitchFamily="34" charset="0"/>
                <a:ea typeface="+mn-ea"/>
                <a:cs typeface="SB Sans Text Medium" panose="020B0503040504020204" pitchFamily="34" charset="0"/>
              </a:rPr>
              <a:t>1</a:t>
            </a:r>
          </a:p>
        </p:txBody>
      </p:sp>
      <p:pic>
        <p:nvPicPr>
          <p:cNvPr id="13" name="Рисунок 12" descr="Изображение выглядит как шле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6706C5-DD69-913F-D555-4B50D882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61" y="1356138"/>
            <a:ext cx="4412226" cy="4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6AA4-0988-743B-D740-59839495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0A03418-EA15-AECC-2558-6E2BF4BB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206178"/>
            <a:ext cx="7606944" cy="504508"/>
          </a:xfrm>
        </p:spPr>
        <p:txBody>
          <a:bodyPr/>
          <a:lstStyle/>
          <a:p>
            <a:r>
              <a:rPr lang="ru-RU" sz="5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Без</a:t>
            </a:r>
            <a:r>
              <a:rPr lang="en-US" sz="54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Display" panose="020B0503040504020204" pitchFamily="34" charset="0"/>
              </a:rPr>
              <a:t>AI</a:t>
            </a:r>
            <a:r>
              <a:rPr lang="ru-RU" sz="5400" dirty="0" err="1">
                <a:latin typeface="TT Positive DemiBold" panose="020B0003020000020203" pitchFamily="34" charset="0"/>
                <a:cs typeface="SB Sans Display" panose="020B0503040504020204" pitchFamily="34" charset="0"/>
              </a:rPr>
              <a:t>пасного</a:t>
            </a:r>
            <a:r>
              <a:rPr lang="ru-RU" sz="5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</a:t>
            </a:r>
            <a:br>
              <a:rPr lang="en-US" sz="5400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sz="5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дня!</a:t>
            </a:r>
            <a:r>
              <a:rPr lang="en-US" sz="5400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 :)</a:t>
            </a:r>
            <a:endParaRPr lang="ru-RU" sz="5400"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4B37047-AD67-AB8C-5941-C74F65FF5045}"/>
              </a:ext>
            </a:extLst>
          </p:cNvPr>
          <p:cNvGrpSpPr/>
          <p:nvPr/>
        </p:nvGrpSpPr>
        <p:grpSpPr>
          <a:xfrm>
            <a:off x="674393" y="2130465"/>
            <a:ext cx="3565233" cy="1054650"/>
            <a:chOff x="565700" y="5346150"/>
            <a:chExt cx="3565233" cy="1054650"/>
          </a:xfrm>
        </p:grpSpPr>
        <p:sp>
          <p:nvSpPr>
            <p:cNvPr id="4" name="Рисунок 2">
              <a:extLst>
                <a:ext uri="{FF2B5EF4-FFF2-40B4-BE49-F238E27FC236}">
                  <a16:creationId xmlns:a16="http://schemas.microsoft.com/office/drawing/2014/main" id="{777F4D1C-16C0-F98E-41D4-0FC294F9EB69}"/>
                </a:ext>
              </a:extLst>
            </p:cNvPr>
            <p:cNvSpPr/>
            <p:nvPr/>
          </p:nvSpPr>
          <p:spPr>
            <a:xfrm>
              <a:off x="565700" y="5346150"/>
              <a:ext cx="2745171" cy="1054650"/>
            </a:xfrm>
            <a:custGeom>
              <a:avLst/>
              <a:gdLst>
                <a:gd name="connsiteX0" fmla="*/ 2199608 w 2199608"/>
                <a:gd name="connsiteY0" fmla="*/ 419000 h 502955"/>
                <a:gd name="connsiteX1" fmla="*/ 0 w 2199608"/>
                <a:gd name="connsiteY1" fmla="*/ 502956 h 502955"/>
                <a:gd name="connsiteX2" fmla="*/ 0 w 2199608"/>
                <a:gd name="connsiteY2" fmla="*/ 244492 h 502955"/>
                <a:gd name="connsiteX3" fmla="*/ 2130647 w 2199608"/>
                <a:gd name="connsiteY3" fmla="*/ 0 h 502955"/>
                <a:gd name="connsiteX4" fmla="*/ 2199608 w 2199608"/>
                <a:gd name="connsiteY4" fmla="*/ 419000 h 502955"/>
                <a:gd name="connsiteX0" fmla="*/ 2199608 w 2199608"/>
                <a:gd name="connsiteY0" fmla="*/ 419000 h 502956"/>
                <a:gd name="connsiteX1" fmla="*/ 0 w 2199608"/>
                <a:gd name="connsiteY1" fmla="*/ 502956 h 502956"/>
                <a:gd name="connsiteX2" fmla="*/ 0 w 2199608"/>
                <a:gd name="connsiteY2" fmla="*/ 130192 h 502956"/>
                <a:gd name="connsiteX3" fmla="*/ 2130647 w 2199608"/>
                <a:gd name="connsiteY3" fmla="*/ 0 h 502956"/>
                <a:gd name="connsiteX4" fmla="*/ 2199608 w 2199608"/>
                <a:gd name="connsiteY4" fmla="*/ 419000 h 502956"/>
                <a:gd name="connsiteX0" fmla="*/ 2199608 w 2199608"/>
                <a:gd name="connsiteY0" fmla="*/ 577750 h 661706"/>
                <a:gd name="connsiteX1" fmla="*/ 0 w 2199608"/>
                <a:gd name="connsiteY1" fmla="*/ 661706 h 661706"/>
                <a:gd name="connsiteX2" fmla="*/ 0 w 2199608"/>
                <a:gd name="connsiteY2" fmla="*/ 288942 h 661706"/>
                <a:gd name="connsiteX3" fmla="*/ 2136997 w 2199608"/>
                <a:gd name="connsiteY3" fmla="*/ 0 h 661706"/>
                <a:gd name="connsiteX4" fmla="*/ 2199608 w 2199608"/>
                <a:gd name="connsiteY4" fmla="*/ 577750 h 661706"/>
                <a:gd name="connsiteX0" fmla="*/ 2272633 w 2272633"/>
                <a:gd name="connsiteY0" fmla="*/ 577750 h 661706"/>
                <a:gd name="connsiteX1" fmla="*/ 73025 w 2272633"/>
                <a:gd name="connsiteY1" fmla="*/ 661706 h 661706"/>
                <a:gd name="connsiteX2" fmla="*/ 0 w 2272633"/>
                <a:gd name="connsiteY2" fmla="*/ 250842 h 661706"/>
                <a:gd name="connsiteX3" fmla="*/ 2210022 w 2272633"/>
                <a:gd name="connsiteY3" fmla="*/ 0 h 661706"/>
                <a:gd name="connsiteX4" fmla="*/ 2272633 w 2272633"/>
                <a:gd name="connsiteY4" fmla="*/ 577750 h 661706"/>
                <a:gd name="connsiteX0" fmla="*/ 2301208 w 2301208"/>
                <a:gd name="connsiteY0" fmla="*/ 577750 h 661706"/>
                <a:gd name="connsiteX1" fmla="*/ 101600 w 2301208"/>
                <a:gd name="connsiteY1" fmla="*/ 661706 h 661706"/>
                <a:gd name="connsiteX2" fmla="*/ 0 w 2301208"/>
                <a:gd name="connsiteY2" fmla="*/ 269892 h 661706"/>
                <a:gd name="connsiteX3" fmla="*/ 2238597 w 2301208"/>
                <a:gd name="connsiteY3" fmla="*/ 0 h 661706"/>
                <a:gd name="connsiteX4" fmla="*/ 2301208 w 2301208"/>
                <a:gd name="connsiteY4" fmla="*/ 577750 h 661706"/>
                <a:gd name="connsiteX0" fmla="*/ 2301208 w 2301208"/>
                <a:gd name="connsiteY0" fmla="*/ 577750 h 595031"/>
                <a:gd name="connsiteX1" fmla="*/ 101600 w 2301208"/>
                <a:gd name="connsiteY1" fmla="*/ 595031 h 595031"/>
                <a:gd name="connsiteX2" fmla="*/ 0 w 2301208"/>
                <a:gd name="connsiteY2" fmla="*/ 269892 h 595031"/>
                <a:gd name="connsiteX3" fmla="*/ 2238597 w 2301208"/>
                <a:gd name="connsiteY3" fmla="*/ 0 h 595031"/>
                <a:gd name="connsiteX4" fmla="*/ 2301208 w 2301208"/>
                <a:gd name="connsiteY4" fmla="*/ 577750 h 595031"/>
                <a:gd name="connsiteX0" fmla="*/ 2326608 w 2326608"/>
                <a:gd name="connsiteY0" fmla="*/ 653950 h 653950"/>
                <a:gd name="connsiteX1" fmla="*/ 101600 w 2326608"/>
                <a:gd name="connsiteY1" fmla="*/ 595031 h 653950"/>
                <a:gd name="connsiteX2" fmla="*/ 0 w 2326608"/>
                <a:gd name="connsiteY2" fmla="*/ 269892 h 653950"/>
                <a:gd name="connsiteX3" fmla="*/ 2238597 w 2326608"/>
                <a:gd name="connsiteY3" fmla="*/ 0 h 653950"/>
                <a:gd name="connsiteX4" fmla="*/ 2326608 w 2326608"/>
                <a:gd name="connsiteY4" fmla="*/ 653950 h 653950"/>
                <a:gd name="connsiteX0" fmla="*/ 2304383 w 2304383"/>
                <a:gd name="connsiteY0" fmla="*/ 612675 h 612675"/>
                <a:gd name="connsiteX1" fmla="*/ 101600 w 2304383"/>
                <a:gd name="connsiteY1" fmla="*/ 595031 h 612675"/>
                <a:gd name="connsiteX2" fmla="*/ 0 w 2304383"/>
                <a:gd name="connsiteY2" fmla="*/ 269892 h 612675"/>
                <a:gd name="connsiteX3" fmla="*/ 2238597 w 2304383"/>
                <a:gd name="connsiteY3" fmla="*/ 0 h 612675"/>
                <a:gd name="connsiteX4" fmla="*/ 2304383 w 2304383"/>
                <a:gd name="connsiteY4" fmla="*/ 612675 h 612675"/>
                <a:gd name="connsiteX0" fmla="*/ 2304383 w 2304383"/>
                <a:gd name="connsiteY0" fmla="*/ 555525 h 555525"/>
                <a:gd name="connsiteX1" fmla="*/ 101600 w 2304383"/>
                <a:gd name="connsiteY1" fmla="*/ 537881 h 555525"/>
                <a:gd name="connsiteX2" fmla="*/ 0 w 2304383"/>
                <a:gd name="connsiteY2" fmla="*/ 212742 h 555525"/>
                <a:gd name="connsiteX3" fmla="*/ 2232247 w 2304383"/>
                <a:gd name="connsiteY3" fmla="*/ 0 h 555525"/>
                <a:gd name="connsiteX4" fmla="*/ 2304383 w 2304383"/>
                <a:gd name="connsiteY4" fmla="*/ 555525 h 555525"/>
                <a:gd name="connsiteX0" fmla="*/ 2304383 w 2304383"/>
                <a:gd name="connsiteY0" fmla="*/ 549175 h 549175"/>
                <a:gd name="connsiteX1" fmla="*/ 101600 w 2304383"/>
                <a:gd name="connsiteY1" fmla="*/ 531531 h 549175"/>
                <a:gd name="connsiteX2" fmla="*/ 0 w 2304383"/>
                <a:gd name="connsiteY2" fmla="*/ 206392 h 549175"/>
                <a:gd name="connsiteX3" fmla="*/ 2200497 w 2304383"/>
                <a:gd name="connsiteY3" fmla="*/ 0 h 549175"/>
                <a:gd name="connsiteX4" fmla="*/ 2304383 w 2304383"/>
                <a:gd name="connsiteY4" fmla="*/ 549175 h 549175"/>
                <a:gd name="connsiteX0" fmla="*/ 2240883 w 2240883"/>
                <a:gd name="connsiteY0" fmla="*/ 549175 h 549175"/>
                <a:gd name="connsiteX1" fmla="*/ 38100 w 2240883"/>
                <a:gd name="connsiteY1" fmla="*/ 531531 h 549175"/>
                <a:gd name="connsiteX2" fmla="*/ 0 w 2240883"/>
                <a:gd name="connsiteY2" fmla="*/ 203217 h 549175"/>
                <a:gd name="connsiteX3" fmla="*/ 2136997 w 2240883"/>
                <a:gd name="connsiteY3" fmla="*/ 0 h 549175"/>
                <a:gd name="connsiteX4" fmla="*/ 2240883 w 2240883"/>
                <a:gd name="connsiteY4" fmla="*/ 549175 h 549175"/>
                <a:gd name="connsiteX0" fmla="*/ 2256758 w 2256758"/>
                <a:gd name="connsiteY0" fmla="*/ 549175 h 549175"/>
                <a:gd name="connsiteX1" fmla="*/ 53975 w 2256758"/>
                <a:gd name="connsiteY1" fmla="*/ 531531 h 549175"/>
                <a:gd name="connsiteX2" fmla="*/ 0 w 2256758"/>
                <a:gd name="connsiteY2" fmla="*/ 79392 h 549175"/>
                <a:gd name="connsiteX3" fmla="*/ 2152872 w 2256758"/>
                <a:gd name="connsiteY3" fmla="*/ 0 h 549175"/>
                <a:gd name="connsiteX4" fmla="*/ 2256758 w 2256758"/>
                <a:gd name="connsiteY4" fmla="*/ 549175 h 549175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175097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222722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406872"/>
                <a:gd name="connsiteY0" fmla="*/ 469783 h 469783"/>
                <a:gd name="connsiteX1" fmla="*/ 53975 w 2406872"/>
                <a:gd name="connsiteY1" fmla="*/ 452139 h 469783"/>
                <a:gd name="connsiteX2" fmla="*/ 0 w 2406872"/>
                <a:gd name="connsiteY2" fmla="*/ 0 h 469783"/>
                <a:gd name="connsiteX3" fmla="*/ 2406872 w 2406872"/>
                <a:gd name="connsiteY3" fmla="*/ 123808 h 469783"/>
                <a:gd name="connsiteX4" fmla="*/ 2256758 w 2406872"/>
                <a:gd name="connsiteY4" fmla="*/ 469783 h 469783"/>
                <a:gd name="connsiteX0" fmla="*/ 2171033 w 2406872"/>
                <a:gd name="connsiteY0" fmla="*/ 472958 h 472958"/>
                <a:gd name="connsiteX1" fmla="*/ 53975 w 2406872"/>
                <a:gd name="connsiteY1" fmla="*/ 452139 h 472958"/>
                <a:gd name="connsiteX2" fmla="*/ 0 w 2406872"/>
                <a:gd name="connsiteY2" fmla="*/ 0 h 472958"/>
                <a:gd name="connsiteX3" fmla="*/ 2406872 w 2406872"/>
                <a:gd name="connsiteY3" fmla="*/ 123808 h 472958"/>
                <a:gd name="connsiteX4" fmla="*/ 2171033 w 2406872"/>
                <a:gd name="connsiteY4" fmla="*/ 472958 h 472958"/>
                <a:gd name="connsiteX0" fmla="*/ 2199608 w 2406872"/>
                <a:gd name="connsiteY0" fmla="*/ 526933 h 526933"/>
                <a:gd name="connsiteX1" fmla="*/ 53975 w 2406872"/>
                <a:gd name="connsiteY1" fmla="*/ 452139 h 526933"/>
                <a:gd name="connsiteX2" fmla="*/ 0 w 2406872"/>
                <a:gd name="connsiteY2" fmla="*/ 0 h 526933"/>
                <a:gd name="connsiteX3" fmla="*/ 2406872 w 2406872"/>
                <a:gd name="connsiteY3" fmla="*/ 123808 h 526933"/>
                <a:gd name="connsiteX4" fmla="*/ 2199608 w 2406872"/>
                <a:gd name="connsiteY4" fmla="*/ 526933 h 526933"/>
                <a:gd name="connsiteX0" fmla="*/ 2110708 w 2406872"/>
                <a:gd name="connsiteY0" fmla="*/ 504708 h 504708"/>
                <a:gd name="connsiteX1" fmla="*/ 53975 w 2406872"/>
                <a:gd name="connsiteY1" fmla="*/ 452139 h 504708"/>
                <a:gd name="connsiteX2" fmla="*/ 0 w 2406872"/>
                <a:gd name="connsiteY2" fmla="*/ 0 h 504708"/>
                <a:gd name="connsiteX3" fmla="*/ 2406872 w 2406872"/>
                <a:gd name="connsiteY3" fmla="*/ 123808 h 504708"/>
                <a:gd name="connsiteX4" fmla="*/ 2110708 w 2406872"/>
                <a:gd name="connsiteY4" fmla="*/ 504708 h 504708"/>
                <a:gd name="connsiteX0" fmla="*/ 2164683 w 2406872"/>
                <a:gd name="connsiteY0" fmla="*/ 441208 h 452139"/>
                <a:gd name="connsiteX1" fmla="*/ 53975 w 2406872"/>
                <a:gd name="connsiteY1" fmla="*/ 452139 h 452139"/>
                <a:gd name="connsiteX2" fmla="*/ 0 w 2406872"/>
                <a:gd name="connsiteY2" fmla="*/ 0 h 452139"/>
                <a:gd name="connsiteX3" fmla="*/ 2406872 w 2406872"/>
                <a:gd name="connsiteY3" fmla="*/ 123808 h 452139"/>
                <a:gd name="connsiteX4" fmla="*/ 2164683 w 2406872"/>
                <a:gd name="connsiteY4" fmla="*/ 441208 h 452139"/>
                <a:gd name="connsiteX0" fmla="*/ 2164683 w 2406872"/>
                <a:gd name="connsiteY0" fmla="*/ 441208 h 528339"/>
                <a:gd name="connsiteX1" fmla="*/ 60325 w 2406872"/>
                <a:gd name="connsiteY1" fmla="*/ 528339 h 528339"/>
                <a:gd name="connsiteX2" fmla="*/ 0 w 2406872"/>
                <a:gd name="connsiteY2" fmla="*/ 0 h 528339"/>
                <a:gd name="connsiteX3" fmla="*/ 2406872 w 2406872"/>
                <a:gd name="connsiteY3" fmla="*/ 123808 h 528339"/>
                <a:gd name="connsiteX4" fmla="*/ 2164683 w 2406872"/>
                <a:gd name="connsiteY4" fmla="*/ 441208 h 528339"/>
                <a:gd name="connsiteX0" fmla="*/ 2164683 w 2406872"/>
                <a:gd name="connsiteY0" fmla="*/ 441208 h 525164"/>
                <a:gd name="connsiteX1" fmla="*/ 32416 w 2406872"/>
                <a:gd name="connsiteY1" fmla="*/ 525164 h 525164"/>
                <a:gd name="connsiteX2" fmla="*/ 0 w 2406872"/>
                <a:gd name="connsiteY2" fmla="*/ 0 h 525164"/>
                <a:gd name="connsiteX3" fmla="*/ 2406872 w 2406872"/>
                <a:gd name="connsiteY3" fmla="*/ 123808 h 525164"/>
                <a:gd name="connsiteX4" fmla="*/ 2164683 w 2406872"/>
                <a:gd name="connsiteY4" fmla="*/ 441208 h 525164"/>
                <a:gd name="connsiteX0" fmla="*/ 2222648 w 2464837"/>
                <a:gd name="connsiteY0" fmla="*/ 438033 h 521989"/>
                <a:gd name="connsiteX1" fmla="*/ 90381 w 2464837"/>
                <a:gd name="connsiteY1" fmla="*/ 521989 h 521989"/>
                <a:gd name="connsiteX2" fmla="*/ 0 w 2464837"/>
                <a:gd name="connsiteY2" fmla="*/ 0 h 521989"/>
                <a:gd name="connsiteX3" fmla="*/ 2464837 w 2464837"/>
                <a:gd name="connsiteY3" fmla="*/ 120633 h 521989"/>
                <a:gd name="connsiteX4" fmla="*/ 2222648 w 2464837"/>
                <a:gd name="connsiteY4" fmla="*/ 438033 h 521989"/>
                <a:gd name="connsiteX0" fmla="*/ 2222648 w 2341179"/>
                <a:gd name="connsiteY0" fmla="*/ 438033 h 521989"/>
                <a:gd name="connsiteX1" fmla="*/ 90381 w 2341179"/>
                <a:gd name="connsiteY1" fmla="*/ 521989 h 521989"/>
                <a:gd name="connsiteX2" fmla="*/ 0 w 2341179"/>
                <a:gd name="connsiteY2" fmla="*/ 0 h 521989"/>
                <a:gd name="connsiteX3" fmla="*/ 2341179 w 2341179"/>
                <a:gd name="connsiteY3" fmla="*/ 82533 h 521989"/>
                <a:gd name="connsiteX4" fmla="*/ 2222648 w 2341179"/>
                <a:gd name="connsiteY4" fmla="*/ 438033 h 521989"/>
                <a:gd name="connsiteX0" fmla="*/ 2222648 w 2337958"/>
                <a:gd name="connsiteY0" fmla="*/ 438033 h 521989"/>
                <a:gd name="connsiteX1" fmla="*/ 90381 w 2337958"/>
                <a:gd name="connsiteY1" fmla="*/ 521989 h 521989"/>
                <a:gd name="connsiteX2" fmla="*/ 0 w 2337958"/>
                <a:gd name="connsiteY2" fmla="*/ 0 h 521989"/>
                <a:gd name="connsiteX3" fmla="*/ 2337958 w 2337958"/>
                <a:gd name="connsiteY3" fmla="*/ 134920 h 521989"/>
                <a:gd name="connsiteX4" fmla="*/ 2222648 w 2337958"/>
                <a:gd name="connsiteY4" fmla="*/ 438033 h 521989"/>
                <a:gd name="connsiteX0" fmla="*/ 2222648 w 2337958"/>
                <a:gd name="connsiteY0" fmla="*/ 438033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8 w 2337958"/>
                <a:gd name="connsiteY4" fmla="*/ 438033 h 471189"/>
                <a:gd name="connsiteX0" fmla="*/ 2218355 w 2337958"/>
                <a:gd name="connsiteY0" fmla="*/ 42215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18355 w 2337958"/>
                <a:gd name="connsiteY4" fmla="*/ 422158 h 471189"/>
                <a:gd name="connsiteX0" fmla="*/ 2222649 w 2337958"/>
                <a:gd name="connsiteY0" fmla="*/ 42850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9 w 2337958"/>
                <a:gd name="connsiteY4" fmla="*/ 428508 h 471189"/>
                <a:gd name="connsiteX0" fmla="*/ 2222649 w 2337958"/>
                <a:gd name="connsiteY0" fmla="*/ 428508 h 452139"/>
                <a:gd name="connsiteX1" fmla="*/ 86087 w 2337958"/>
                <a:gd name="connsiteY1" fmla="*/ 452139 h 452139"/>
                <a:gd name="connsiteX2" fmla="*/ 0 w 2337958"/>
                <a:gd name="connsiteY2" fmla="*/ 0 h 452139"/>
                <a:gd name="connsiteX3" fmla="*/ 2337958 w 2337958"/>
                <a:gd name="connsiteY3" fmla="*/ 134920 h 452139"/>
                <a:gd name="connsiteX4" fmla="*/ 2222649 w 2337958"/>
                <a:gd name="connsiteY4" fmla="*/ 428508 h 4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958" h="452139">
                  <a:moveTo>
                    <a:pt x="2222649" y="428508"/>
                  </a:moveTo>
                  <a:lnTo>
                    <a:pt x="86087" y="452139"/>
                  </a:lnTo>
                  <a:lnTo>
                    <a:pt x="0" y="0"/>
                  </a:lnTo>
                  <a:lnTo>
                    <a:pt x="2337958" y="134920"/>
                  </a:lnTo>
                  <a:lnTo>
                    <a:pt x="2222649" y="428508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80000"/>
              </a:pPr>
              <a:endParaRPr lang="ru-RU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Текст 6">
              <a:extLst>
                <a:ext uri="{FF2B5EF4-FFF2-40B4-BE49-F238E27FC236}">
                  <a16:creationId xmlns:a16="http://schemas.microsoft.com/office/drawing/2014/main" id="{65CDE34A-30B1-7ADC-F142-334849E432AE}"/>
                </a:ext>
              </a:extLst>
            </p:cNvPr>
            <p:cNvSpPr txBox="1">
              <a:spLocks/>
            </p:cNvSpPr>
            <p:nvPr/>
          </p:nvSpPr>
          <p:spPr>
            <a:xfrm>
              <a:off x="782895" y="5591122"/>
              <a:ext cx="3348038" cy="32226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600" b="1" dirty="0">
                  <a:latin typeface="TT Positive DemiBold" panose="020B0003020000020203" pitchFamily="34" charset="0"/>
                  <a:cs typeface="SB Sans Display" panose="020B0503040504020204" pitchFamily="34" charset="0"/>
                </a:rPr>
                <a:t>Артём Семенов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B75E26-07AA-238E-9D4C-891B211CD230}"/>
                </a:ext>
              </a:extLst>
            </p:cNvPr>
            <p:cNvSpPr txBox="1"/>
            <p:nvPr/>
          </p:nvSpPr>
          <p:spPr>
            <a:xfrm>
              <a:off x="782895" y="5827768"/>
              <a:ext cx="24220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TT Positive" panose="020B0003020000020203" pitchFamily="34" charset="0"/>
                  <a:cs typeface="SB Sans Text Light" panose="020B0303040504020204" pitchFamily="34" charset="0"/>
                </a:rPr>
                <a:t>руководитель направления безопасности </a:t>
              </a:r>
              <a:r>
                <a:rPr lang="en-US" sz="1200" dirty="0">
                  <a:solidFill>
                    <a:schemeClr val="bg1"/>
                  </a:solidFill>
                  <a:latin typeface="Abadi" panose="020F0502020204030204" pitchFamily="34" charset="0"/>
                  <a:cs typeface="SB Sans Text Light" panose="020B0303040504020204" pitchFamily="34" charset="0"/>
                </a:rPr>
                <a:t>GenAI, </a:t>
              </a:r>
              <a:r>
                <a:rPr lang="ru-RU" sz="1200" dirty="0">
                  <a:solidFill>
                    <a:schemeClr val="bg1"/>
                  </a:solidFill>
                  <a:latin typeface="TT Positive" panose="020B0003020000020203" pitchFamily="34" charset="0"/>
                  <a:cs typeface="SB Sans Text Light" panose="020B0303040504020204" pitchFamily="34" charset="0"/>
                </a:rPr>
                <a:t>Сбер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54F9A5C-E757-7EDD-422C-44FEDAC11D75}"/>
              </a:ext>
            </a:extLst>
          </p:cNvPr>
          <p:cNvGrpSpPr/>
          <p:nvPr/>
        </p:nvGrpSpPr>
        <p:grpSpPr>
          <a:xfrm>
            <a:off x="746296" y="3849190"/>
            <a:ext cx="3493330" cy="1054650"/>
            <a:chOff x="3572392" y="5346150"/>
            <a:chExt cx="3493330" cy="1054650"/>
          </a:xfrm>
        </p:grpSpPr>
        <p:sp>
          <p:nvSpPr>
            <p:cNvPr id="8" name="Рисунок 2">
              <a:extLst>
                <a:ext uri="{FF2B5EF4-FFF2-40B4-BE49-F238E27FC236}">
                  <a16:creationId xmlns:a16="http://schemas.microsoft.com/office/drawing/2014/main" id="{0EFAC7E2-E0C6-4C0E-3599-4C59CDB70BC6}"/>
                </a:ext>
              </a:extLst>
            </p:cNvPr>
            <p:cNvSpPr/>
            <p:nvPr/>
          </p:nvSpPr>
          <p:spPr>
            <a:xfrm>
              <a:off x="4320551" y="5346150"/>
              <a:ext cx="2745171" cy="1054650"/>
            </a:xfrm>
            <a:custGeom>
              <a:avLst/>
              <a:gdLst>
                <a:gd name="connsiteX0" fmla="*/ 2199608 w 2199608"/>
                <a:gd name="connsiteY0" fmla="*/ 419000 h 502955"/>
                <a:gd name="connsiteX1" fmla="*/ 0 w 2199608"/>
                <a:gd name="connsiteY1" fmla="*/ 502956 h 502955"/>
                <a:gd name="connsiteX2" fmla="*/ 0 w 2199608"/>
                <a:gd name="connsiteY2" fmla="*/ 244492 h 502955"/>
                <a:gd name="connsiteX3" fmla="*/ 2130647 w 2199608"/>
                <a:gd name="connsiteY3" fmla="*/ 0 h 502955"/>
                <a:gd name="connsiteX4" fmla="*/ 2199608 w 2199608"/>
                <a:gd name="connsiteY4" fmla="*/ 419000 h 502955"/>
                <a:gd name="connsiteX0" fmla="*/ 2199608 w 2199608"/>
                <a:gd name="connsiteY0" fmla="*/ 419000 h 502956"/>
                <a:gd name="connsiteX1" fmla="*/ 0 w 2199608"/>
                <a:gd name="connsiteY1" fmla="*/ 502956 h 502956"/>
                <a:gd name="connsiteX2" fmla="*/ 0 w 2199608"/>
                <a:gd name="connsiteY2" fmla="*/ 130192 h 502956"/>
                <a:gd name="connsiteX3" fmla="*/ 2130647 w 2199608"/>
                <a:gd name="connsiteY3" fmla="*/ 0 h 502956"/>
                <a:gd name="connsiteX4" fmla="*/ 2199608 w 2199608"/>
                <a:gd name="connsiteY4" fmla="*/ 419000 h 502956"/>
                <a:gd name="connsiteX0" fmla="*/ 2199608 w 2199608"/>
                <a:gd name="connsiteY0" fmla="*/ 577750 h 661706"/>
                <a:gd name="connsiteX1" fmla="*/ 0 w 2199608"/>
                <a:gd name="connsiteY1" fmla="*/ 661706 h 661706"/>
                <a:gd name="connsiteX2" fmla="*/ 0 w 2199608"/>
                <a:gd name="connsiteY2" fmla="*/ 288942 h 661706"/>
                <a:gd name="connsiteX3" fmla="*/ 2136997 w 2199608"/>
                <a:gd name="connsiteY3" fmla="*/ 0 h 661706"/>
                <a:gd name="connsiteX4" fmla="*/ 2199608 w 2199608"/>
                <a:gd name="connsiteY4" fmla="*/ 577750 h 661706"/>
                <a:gd name="connsiteX0" fmla="*/ 2272633 w 2272633"/>
                <a:gd name="connsiteY0" fmla="*/ 577750 h 661706"/>
                <a:gd name="connsiteX1" fmla="*/ 73025 w 2272633"/>
                <a:gd name="connsiteY1" fmla="*/ 661706 h 661706"/>
                <a:gd name="connsiteX2" fmla="*/ 0 w 2272633"/>
                <a:gd name="connsiteY2" fmla="*/ 250842 h 661706"/>
                <a:gd name="connsiteX3" fmla="*/ 2210022 w 2272633"/>
                <a:gd name="connsiteY3" fmla="*/ 0 h 661706"/>
                <a:gd name="connsiteX4" fmla="*/ 2272633 w 2272633"/>
                <a:gd name="connsiteY4" fmla="*/ 577750 h 661706"/>
                <a:gd name="connsiteX0" fmla="*/ 2301208 w 2301208"/>
                <a:gd name="connsiteY0" fmla="*/ 577750 h 661706"/>
                <a:gd name="connsiteX1" fmla="*/ 101600 w 2301208"/>
                <a:gd name="connsiteY1" fmla="*/ 661706 h 661706"/>
                <a:gd name="connsiteX2" fmla="*/ 0 w 2301208"/>
                <a:gd name="connsiteY2" fmla="*/ 269892 h 661706"/>
                <a:gd name="connsiteX3" fmla="*/ 2238597 w 2301208"/>
                <a:gd name="connsiteY3" fmla="*/ 0 h 661706"/>
                <a:gd name="connsiteX4" fmla="*/ 2301208 w 2301208"/>
                <a:gd name="connsiteY4" fmla="*/ 577750 h 661706"/>
                <a:gd name="connsiteX0" fmla="*/ 2301208 w 2301208"/>
                <a:gd name="connsiteY0" fmla="*/ 577750 h 595031"/>
                <a:gd name="connsiteX1" fmla="*/ 101600 w 2301208"/>
                <a:gd name="connsiteY1" fmla="*/ 595031 h 595031"/>
                <a:gd name="connsiteX2" fmla="*/ 0 w 2301208"/>
                <a:gd name="connsiteY2" fmla="*/ 269892 h 595031"/>
                <a:gd name="connsiteX3" fmla="*/ 2238597 w 2301208"/>
                <a:gd name="connsiteY3" fmla="*/ 0 h 595031"/>
                <a:gd name="connsiteX4" fmla="*/ 2301208 w 2301208"/>
                <a:gd name="connsiteY4" fmla="*/ 577750 h 595031"/>
                <a:gd name="connsiteX0" fmla="*/ 2326608 w 2326608"/>
                <a:gd name="connsiteY0" fmla="*/ 653950 h 653950"/>
                <a:gd name="connsiteX1" fmla="*/ 101600 w 2326608"/>
                <a:gd name="connsiteY1" fmla="*/ 595031 h 653950"/>
                <a:gd name="connsiteX2" fmla="*/ 0 w 2326608"/>
                <a:gd name="connsiteY2" fmla="*/ 269892 h 653950"/>
                <a:gd name="connsiteX3" fmla="*/ 2238597 w 2326608"/>
                <a:gd name="connsiteY3" fmla="*/ 0 h 653950"/>
                <a:gd name="connsiteX4" fmla="*/ 2326608 w 2326608"/>
                <a:gd name="connsiteY4" fmla="*/ 653950 h 653950"/>
                <a:gd name="connsiteX0" fmla="*/ 2304383 w 2304383"/>
                <a:gd name="connsiteY0" fmla="*/ 612675 h 612675"/>
                <a:gd name="connsiteX1" fmla="*/ 101600 w 2304383"/>
                <a:gd name="connsiteY1" fmla="*/ 595031 h 612675"/>
                <a:gd name="connsiteX2" fmla="*/ 0 w 2304383"/>
                <a:gd name="connsiteY2" fmla="*/ 269892 h 612675"/>
                <a:gd name="connsiteX3" fmla="*/ 2238597 w 2304383"/>
                <a:gd name="connsiteY3" fmla="*/ 0 h 612675"/>
                <a:gd name="connsiteX4" fmla="*/ 2304383 w 2304383"/>
                <a:gd name="connsiteY4" fmla="*/ 612675 h 612675"/>
                <a:gd name="connsiteX0" fmla="*/ 2304383 w 2304383"/>
                <a:gd name="connsiteY0" fmla="*/ 555525 h 555525"/>
                <a:gd name="connsiteX1" fmla="*/ 101600 w 2304383"/>
                <a:gd name="connsiteY1" fmla="*/ 537881 h 555525"/>
                <a:gd name="connsiteX2" fmla="*/ 0 w 2304383"/>
                <a:gd name="connsiteY2" fmla="*/ 212742 h 555525"/>
                <a:gd name="connsiteX3" fmla="*/ 2232247 w 2304383"/>
                <a:gd name="connsiteY3" fmla="*/ 0 h 555525"/>
                <a:gd name="connsiteX4" fmla="*/ 2304383 w 2304383"/>
                <a:gd name="connsiteY4" fmla="*/ 555525 h 555525"/>
                <a:gd name="connsiteX0" fmla="*/ 2304383 w 2304383"/>
                <a:gd name="connsiteY0" fmla="*/ 549175 h 549175"/>
                <a:gd name="connsiteX1" fmla="*/ 101600 w 2304383"/>
                <a:gd name="connsiteY1" fmla="*/ 531531 h 549175"/>
                <a:gd name="connsiteX2" fmla="*/ 0 w 2304383"/>
                <a:gd name="connsiteY2" fmla="*/ 206392 h 549175"/>
                <a:gd name="connsiteX3" fmla="*/ 2200497 w 2304383"/>
                <a:gd name="connsiteY3" fmla="*/ 0 h 549175"/>
                <a:gd name="connsiteX4" fmla="*/ 2304383 w 2304383"/>
                <a:gd name="connsiteY4" fmla="*/ 549175 h 549175"/>
                <a:gd name="connsiteX0" fmla="*/ 2240883 w 2240883"/>
                <a:gd name="connsiteY0" fmla="*/ 549175 h 549175"/>
                <a:gd name="connsiteX1" fmla="*/ 38100 w 2240883"/>
                <a:gd name="connsiteY1" fmla="*/ 531531 h 549175"/>
                <a:gd name="connsiteX2" fmla="*/ 0 w 2240883"/>
                <a:gd name="connsiteY2" fmla="*/ 203217 h 549175"/>
                <a:gd name="connsiteX3" fmla="*/ 2136997 w 2240883"/>
                <a:gd name="connsiteY3" fmla="*/ 0 h 549175"/>
                <a:gd name="connsiteX4" fmla="*/ 2240883 w 2240883"/>
                <a:gd name="connsiteY4" fmla="*/ 549175 h 549175"/>
                <a:gd name="connsiteX0" fmla="*/ 2256758 w 2256758"/>
                <a:gd name="connsiteY0" fmla="*/ 549175 h 549175"/>
                <a:gd name="connsiteX1" fmla="*/ 53975 w 2256758"/>
                <a:gd name="connsiteY1" fmla="*/ 531531 h 549175"/>
                <a:gd name="connsiteX2" fmla="*/ 0 w 2256758"/>
                <a:gd name="connsiteY2" fmla="*/ 79392 h 549175"/>
                <a:gd name="connsiteX3" fmla="*/ 2152872 w 2256758"/>
                <a:gd name="connsiteY3" fmla="*/ 0 h 549175"/>
                <a:gd name="connsiteX4" fmla="*/ 2256758 w 2256758"/>
                <a:gd name="connsiteY4" fmla="*/ 549175 h 549175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175097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256758"/>
                <a:gd name="connsiteY0" fmla="*/ 469783 h 469783"/>
                <a:gd name="connsiteX1" fmla="*/ 53975 w 2256758"/>
                <a:gd name="connsiteY1" fmla="*/ 452139 h 469783"/>
                <a:gd name="connsiteX2" fmla="*/ 0 w 2256758"/>
                <a:gd name="connsiteY2" fmla="*/ 0 h 469783"/>
                <a:gd name="connsiteX3" fmla="*/ 2222722 w 2256758"/>
                <a:gd name="connsiteY3" fmla="*/ 123808 h 469783"/>
                <a:gd name="connsiteX4" fmla="*/ 2256758 w 2256758"/>
                <a:gd name="connsiteY4" fmla="*/ 469783 h 469783"/>
                <a:gd name="connsiteX0" fmla="*/ 2256758 w 2406872"/>
                <a:gd name="connsiteY0" fmla="*/ 469783 h 469783"/>
                <a:gd name="connsiteX1" fmla="*/ 53975 w 2406872"/>
                <a:gd name="connsiteY1" fmla="*/ 452139 h 469783"/>
                <a:gd name="connsiteX2" fmla="*/ 0 w 2406872"/>
                <a:gd name="connsiteY2" fmla="*/ 0 h 469783"/>
                <a:gd name="connsiteX3" fmla="*/ 2406872 w 2406872"/>
                <a:gd name="connsiteY3" fmla="*/ 123808 h 469783"/>
                <a:gd name="connsiteX4" fmla="*/ 2256758 w 2406872"/>
                <a:gd name="connsiteY4" fmla="*/ 469783 h 469783"/>
                <a:gd name="connsiteX0" fmla="*/ 2171033 w 2406872"/>
                <a:gd name="connsiteY0" fmla="*/ 472958 h 472958"/>
                <a:gd name="connsiteX1" fmla="*/ 53975 w 2406872"/>
                <a:gd name="connsiteY1" fmla="*/ 452139 h 472958"/>
                <a:gd name="connsiteX2" fmla="*/ 0 w 2406872"/>
                <a:gd name="connsiteY2" fmla="*/ 0 h 472958"/>
                <a:gd name="connsiteX3" fmla="*/ 2406872 w 2406872"/>
                <a:gd name="connsiteY3" fmla="*/ 123808 h 472958"/>
                <a:gd name="connsiteX4" fmla="*/ 2171033 w 2406872"/>
                <a:gd name="connsiteY4" fmla="*/ 472958 h 472958"/>
                <a:gd name="connsiteX0" fmla="*/ 2199608 w 2406872"/>
                <a:gd name="connsiteY0" fmla="*/ 526933 h 526933"/>
                <a:gd name="connsiteX1" fmla="*/ 53975 w 2406872"/>
                <a:gd name="connsiteY1" fmla="*/ 452139 h 526933"/>
                <a:gd name="connsiteX2" fmla="*/ 0 w 2406872"/>
                <a:gd name="connsiteY2" fmla="*/ 0 h 526933"/>
                <a:gd name="connsiteX3" fmla="*/ 2406872 w 2406872"/>
                <a:gd name="connsiteY3" fmla="*/ 123808 h 526933"/>
                <a:gd name="connsiteX4" fmla="*/ 2199608 w 2406872"/>
                <a:gd name="connsiteY4" fmla="*/ 526933 h 526933"/>
                <a:gd name="connsiteX0" fmla="*/ 2110708 w 2406872"/>
                <a:gd name="connsiteY0" fmla="*/ 504708 h 504708"/>
                <a:gd name="connsiteX1" fmla="*/ 53975 w 2406872"/>
                <a:gd name="connsiteY1" fmla="*/ 452139 h 504708"/>
                <a:gd name="connsiteX2" fmla="*/ 0 w 2406872"/>
                <a:gd name="connsiteY2" fmla="*/ 0 h 504708"/>
                <a:gd name="connsiteX3" fmla="*/ 2406872 w 2406872"/>
                <a:gd name="connsiteY3" fmla="*/ 123808 h 504708"/>
                <a:gd name="connsiteX4" fmla="*/ 2110708 w 2406872"/>
                <a:gd name="connsiteY4" fmla="*/ 504708 h 504708"/>
                <a:gd name="connsiteX0" fmla="*/ 2164683 w 2406872"/>
                <a:gd name="connsiteY0" fmla="*/ 441208 h 452139"/>
                <a:gd name="connsiteX1" fmla="*/ 53975 w 2406872"/>
                <a:gd name="connsiteY1" fmla="*/ 452139 h 452139"/>
                <a:gd name="connsiteX2" fmla="*/ 0 w 2406872"/>
                <a:gd name="connsiteY2" fmla="*/ 0 h 452139"/>
                <a:gd name="connsiteX3" fmla="*/ 2406872 w 2406872"/>
                <a:gd name="connsiteY3" fmla="*/ 123808 h 452139"/>
                <a:gd name="connsiteX4" fmla="*/ 2164683 w 2406872"/>
                <a:gd name="connsiteY4" fmla="*/ 441208 h 452139"/>
                <a:gd name="connsiteX0" fmla="*/ 2164683 w 2406872"/>
                <a:gd name="connsiteY0" fmla="*/ 441208 h 528339"/>
                <a:gd name="connsiteX1" fmla="*/ 60325 w 2406872"/>
                <a:gd name="connsiteY1" fmla="*/ 528339 h 528339"/>
                <a:gd name="connsiteX2" fmla="*/ 0 w 2406872"/>
                <a:gd name="connsiteY2" fmla="*/ 0 h 528339"/>
                <a:gd name="connsiteX3" fmla="*/ 2406872 w 2406872"/>
                <a:gd name="connsiteY3" fmla="*/ 123808 h 528339"/>
                <a:gd name="connsiteX4" fmla="*/ 2164683 w 2406872"/>
                <a:gd name="connsiteY4" fmla="*/ 441208 h 528339"/>
                <a:gd name="connsiteX0" fmla="*/ 2164683 w 2406872"/>
                <a:gd name="connsiteY0" fmla="*/ 441208 h 525164"/>
                <a:gd name="connsiteX1" fmla="*/ 32416 w 2406872"/>
                <a:gd name="connsiteY1" fmla="*/ 525164 h 525164"/>
                <a:gd name="connsiteX2" fmla="*/ 0 w 2406872"/>
                <a:gd name="connsiteY2" fmla="*/ 0 h 525164"/>
                <a:gd name="connsiteX3" fmla="*/ 2406872 w 2406872"/>
                <a:gd name="connsiteY3" fmla="*/ 123808 h 525164"/>
                <a:gd name="connsiteX4" fmla="*/ 2164683 w 2406872"/>
                <a:gd name="connsiteY4" fmla="*/ 441208 h 525164"/>
                <a:gd name="connsiteX0" fmla="*/ 2222648 w 2464837"/>
                <a:gd name="connsiteY0" fmla="*/ 438033 h 521989"/>
                <a:gd name="connsiteX1" fmla="*/ 90381 w 2464837"/>
                <a:gd name="connsiteY1" fmla="*/ 521989 h 521989"/>
                <a:gd name="connsiteX2" fmla="*/ 0 w 2464837"/>
                <a:gd name="connsiteY2" fmla="*/ 0 h 521989"/>
                <a:gd name="connsiteX3" fmla="*/ 2464837 w 2464837"/>
                <a:gd name="connsiteY3" fmla="*/ 120633 h 521989"/>
                <a:gd name="connsiteX4" fmla="*/ 2222648 w 2464837"/>
                <a:gd name="connsiteY4" fmla="*/ 438033 h 521989"/>
                <a:gd name="connsiteX0" fmla="*/ 2222648 w 2341179"/>
                <a:gd name="connsiteY0" fmla="*/ 438033 h 521989"/>
                <a:gd name="connsiteX1" fmla="*/ 90381 w 2341179"/>
                <a:gd name="connsiteY1" fmla="*/ 521989 h 521989"/>
                <a:gd name="connsiteX2" fmla="*/ 0 w 2341179"/>
                <a:gd name="connsiteY2" fmla="*/ 0 h 521989"/>
                <a:gd name="connsiteX3" fmla="*/ 2341179 w 2341179"/>
                <a:gd name="connsiteY3" fmla="*/ 82533 h 521989"/>
                <a:gd name="connsiteX4" fmla="*/ 2222648 w 2341179"/>
                <a:gd name="connsiteY4" fmla="*/ 438033 h 521989"/>
                <a:gd name="connsiteX0" fmla="*/ 2222648 w 2337958"/>
                <a:gd name="connsiteY0" fmla="*/ 438033 h 521989"/>
                <a:gd name="connsiteX1" fmla="*/ 90381 w 2337958"/>
                <a:gd name="connsiteY1" fmla="*/ 521989 h 521989"/>
                <a:gd name="connsiteX2" fmla="*/ 0 w 2337958"/>
                <a:gd name="connsiteY2" fmla="*/ 0 h 521989"/>
                <a:gd name="connsiteX3" fmla="*/ 2337958 w 2337958"/>
                <a:gd name="connsiteY3" fmla="*/ 134920 h 521989"/>
                <a:gd name="connsiteX4" fmla="*/ 2222648 w 2337958"/>
                <a:gd name="connsiteY4" fmla="*/ 438033 h 521989"/>
                <a:gd name="connsiteX0" fmla="*/ 2222648 w 2337958"/>
                <a:gd name="connsiteY0" fmla="*/ 438033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8 w 2337958"/>
                <a:gd name="connsiteY4" fmla="*/ 438033 h 471189"/>
                <a:gd name="connsiteX0" fmla="*/ 2218355 w 2337958"/>
                <a:gd name="connsiteY0" fmla="*/ 42215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18355 w 2337958"/>
                <a:gd name="connsiteY4" fmla="*/ 422158 h 471189"/>
                <a:gd name="connsiteX0" fmla="*/ 2222649 w 2337958"/>
                <a:gd name="connsiteY0" fmla="*/ 428508 h 471189"/>
                <a:gd name="connsiteX1" fmla="*/ 90381 w 2337958"/>
                <a:gd name="connsiteY1" fmla="*/ 471189 h 471189"/>
                <a:gd name="connsiteX2" fmla="*/ 0 w 2337958"/>
                <a:gd name="connsiteY2" fmla="*/ 0 h 471189"/>
                <a:gd name="connsiteX3" fmla="*/ 2337958 w 2337958"/>
                <a:gd name="connsiteY3" fmla="*/ 134920 h 471189"/>
                <a:gd name="connsiteX4" fmla="*/ 2222649 w 2337958"/>
                <a:gd name="connsiteY4" fmla="*/ 428508 h 471189"/>
                <a:gd name="connsiteX0" fmla="*/ 2222649 w 2337958"/>
                <a:gd name="connsiteY0" fmla="*/ 428508 h 452139"/>
                <a:gd name="connsiteX1" fmla="*/ 86087 w 2337958"/>
                <a:gd name="connsiteY1" fmla="*/ 452139 h 452139"/>
                <a:gd name="connsiteX2" fmla="*/ 0 w 2337958"/>
                <a:gd name="connsiteY2" fmla="*/ 0 h 452139"/>
                <a:gd name="connsiteX3" fmla="*/ 2337958 w 2337958"/>
                <a:gd name="connsiteY3" fmla="*/ 134920 h 452139"/>
                <a:gd name="connsiteX4" fmla="*/ 2222649 w 2337958"/>
                <a:gd name="connsiteY4" fmla="*/ 428508 h 452139"/>
                <a:gd name="connsiteX0" fmla="*/ 2222649 w 2324683"/>
                <a:gd name="connsiteY0" fmla="*/ 428508 h 452139"/>
                <a:gd name="connsiteX1" fmla="*/ 86087 w 2324683"/>
                <a:gd name="connsiteY1" fmla="*/ 452139 h 452139"/>
                <a:gd name="connsiteX2" fmla="*/ 0 w 2324683"/>
                <a:gd name="connsiteY2" fmla="*/ 0 h 452139"/>
                <a:gd name="connsiteX3" fmla="*/ 2324683 w 2324683"/>
                <a:gd name="connsiteY3" fmla="*/ 45468 h 452139"/>
                <a:gd name="connsiteX4" fmla="*/ 2222649 w 2324683"/>
                <a:gd name="connsiteY4" fmla="*/ 428508 h 452139"/>
                <a:gd name="connsiteX0" fmla="*/ 2249201 w 2324683"/>
                <a:gd name="connsiteY0" fmla="*/ 448386 h 452139"/>
                <a:gd name="connsiteX1" fmla="*/ 86087 w 2324683"/>
                <a:gd name="connsiteY1" fmla="*/ 452139 h 452139"/>
                <a:gd name="connsiteX2" fmla="*/ 0 w 2324683"/>
                <a:gd name="connsiteY2" fmla="*/ 0 h 452139"/>
                <a:gd name="connsiteX3" fmla="*/ 2324683 w 2324683"/>
                <a:gd name="connsiteY3" fmla="*/ 45468 h 452139"/>
                <a:gd name="connsiteX4" fmla="*/ 2249201 w 2324683"/>
                <a:gd name="connsiteY4" fmla="*/ 448386 h 452139"/>
                <a:gd name="connsiteX0" fmla="*/ 2189461 w 2264943"/>
                <a:gd name="connsiteY0" fmla="*/ 438446 h 442199"/>
                <a:gd name="connsiteX1" fmla="*/ 26347 w 2264943"/>
                <a:gd name="connsiteY1" fmla="*/ 442199 h 442199"/>
                <a:gd name="connsiteX2" fmla="*/ 0 w 2264943"/>
                <a:gd name="connsiteY2" fmla="*/ 0 h 442199"/>
                <a:gd name="connsiteX3" fmla="*/ 2264943 w 2264943"/>
                <a:gd name="connsiteY3" fmla="*/ 35528 h 442199"/>
                <a:gd name="connsiteX4" fmla="*/ 2189461 w 2264943"/>
                <a:gd name="connsiteY4" fmla="*/ 438446 h 442199"/>
                <a:gd name="connsiteX0" fmla="*/ 2196303 w 2271785"/>
                <a:gd name="connsiteY0" fmla="*/ 438446 h 438446"/>
                <a:gd name="connsiteX1" fmla="*/ 0 w 2271785"/>
                <a:gd name="connsiteY1" fmla="*/ 352746 h 438446"/>
                <a:gd name="connsiteX2" fmla="*/ 6842 w 2271785"/>
                <a:gd name="connsiteY2" fmla="*/ 0 h 438446"/>
                <a:gd name="connsiteX3" fmla="*/ 2271785 w 2271785"/>
                <a:gd name="connsiteY3" fmla="*/ 35528 h 438446"/>
                <a:gd name="connsiteX4" fmla="*/ 2196303 w 2271785"/>
                <a:gd name="connsiteY4" fmla="*/ 438446 h 438446"/>
                <a:gd name="connsiteX0" fmla="*/ 2202664 w 2278146"/>
                <a:gd name="connsiteY0" fmla="*/ 438446 h 438446"/>
                <a:gd name="connsiteX1" fmla="*/ 0 w 2278146"/>
                <a:gd name="connsiteY1" fmla="*/ 405134 h 438446"/>
                <a:gd name="connsiteX2" fmla="*/ 13203 w 2278146"/>
                <a:gd name="connsiteY2" fmla="*/ 0 h 438446"/>
                <a:gd name="connsiteX3" fmla="*/ 2278146 w 2278146"/>
                <a:gd name="connsiteY3" fmla="*/ 35528 h 438446"/>
                <a:gd name="connsiteX4" fmla="*/ 2202664 w 2278146"/>
                <a:gd name="connsiteY4" fmla="*/ 438446 h 438446"/>
                <a:gd name="connsiteX0" fmla="*/ 2202664 w 2278146"/>
                <a:gd name="connsiteY0" fmla="*/ 402918 h 402918"/>
                <a:gd name="connsiteX1" fmla="*/ 0 w 2278146"/>
                <a:gd name="connsiteY1" fmla="*/ 369606 h 402918"/>
                <a:gd name="connsiteX2" fmla="*/ 48190 w 2278146"/>
                <a:gd name="connsiteY2" fmla="*/ 21622 h 402918"/>
                <a:gd name="connsiteX3" fmla="*/ 2278146 w 2278146"/>
                <a:gd name="connsiteY3" fmla="*/ 0 h 402918"/>
                <a:gd name="connsiteX4" fmla="*/ 2202664 w 2278146"/>
                <a:gd name="connsiteY4" fmla="*/ 402918 h 402918"/>
                <a:gd name="connsiteX0" fmla="*/ 2202664 w 2278146"/>
                <a:gd name="connsiteY0" fmla="*/ 417206 h 417206"/>
                <a:gd name="connsiteX1" fmla="*/ 0 w 2278146"/>
                <a:gd name="connsiteY1" fmla="*/ 383894 h 417206"/>
                <a:gd name="connsiteX2" fmla="*/ 48190 w 2278146"/>
                <a:gd name="connsiteY2" fmla="*/ 35910 h 417206"/>
                <a:gd name="connsiteX3" fmla="*/ 2278146 w 2278146"/>
                <a:gd name="connsiteY3" fmla="*/ 0 h 417206"/>
                <a:gd name="connsiteX4" fmla="*/ 2202664 w 2278146"/>
                <a:gd name="connsiteY4" fmla="*/ 417206 h 417206"/>
                <a:gd name="connsiteX0" fmla="*/ 2212206 w 2278146"/>
                <a:gd name="connsiteY0" fmla="*/ 431494 h 431494"/>
                <a:gd name="connsiteX1" fmla="*/ 0 w 2278146"/>
                <a:gd name="connsiteY1" fmla="*/ 383894 h 431494"/>
                <a:gd name="connsiteX2" fmla="*/ 48190 w 2278146"/>
                <a:gd name="connsiteY2" fmla="*/ 35910 h 431494"/>
                <a:gd name="connsiteX3" fmla="*/ 2278146 w 2278146"/>
                <a:gd name="connsiteY3" fmla="*/ 0 h 431494"/>
                <a:gd name="connsiteX4" fmla="*/ 2212206 w 2278146"/>
                <a:gd name="connsiteY4" fmla="*/ 431494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146" h="431494">
                  <a:moveTo>
                    <a:pt x="2212206" y="431494"/>
                  </a:moveTo>
                  <a:lnTo>
                    <a:pt x="0" y="383894"/>
                  </a:lnTo>
                  <a:lnTo>
                    <a:pt x="48190" y="35910"/>
                  </a:lnTo>
                  <a:lnTo>
                    <a:pt x="2278146" y="0"/>
                  </a:lnTo>
                  <a:lnTo>
                    <a:pt x="2212206" y="431494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lIns="108000" tIns="10800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  <a:buSzPct val="80000"/>
              </a:pPr>
              <a:endParaRPr lang="ru-RU" sz="2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82741D6-6852-76D7-F471-0124AF8EC3AF}"/>
                </a:ext>
              </a:extLst>
            </p:cNvPr>
            <p:cNvGrpSpPr/>
            <p:nvPr/>
          </p:nvGrpSpPr>
          <p:grpSpPr>
            <a:xfrm>
              <a:off x="3572392" y="5591122"/>
              <a:ext cx="3348038" cy="698310"/>
              <a:chOff x="3572392" y="5591122"/>
              <a:chExt cx="3348038" cy="698310"/>
            </a:xfrm>
          </p:grpSpPr>
          <p:sp>
            <p:nvSpPr>
              <p:cNvPr id="10" name="Текст 9">
                <a:extLst>
                  <a:ext uri="{FF2B5EF4-FFF2-40B4-BE49-F238E27FC236}">
                    <a16:creationId xmlns:a16="http://schemas.microsoft.com/office/drawing/2014/main" id="{708CBB61-1DF7-9BFA-40B7-FDD3F5A1E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2392" y="5591122"/>
                <a:ext cx="3348038" cy="3222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ru-RU" sz="1600" b="1" dirty="0">
                    <a:latin typeface="TT Positive DemiBold" panose="020B0003020000020203" pitchFamily="34" charset="0"/>
                    <a:cs typeface="SB Sans Display" panose="020B0503040504020204" pitchFamily="34" charset="0"/>
                  </a:rPr>
                  <a:t>Дмитрий Сивков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129B8-E0CA-ED60-8522-D0540E1ACF9E}"/>
                  </a:ext>
                </a:extLst>
              </p:cNvPr>
              <p:cNvSpPr txBox="1"/>
              <p:nvPr/>
            </p:nvSpPr>
            <p:spPr>
              <a:xfrm>
                <a:off x="4527506" y="5827767"/>
                <a:ext cx="2392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ru-RU" sz="1200" dirty="0">
                    <a:solidFill>
                      <a:schemeClr val="bg1"/>
                    </a:solidFill>
                    <a:latin typeface="TT Positive" panose="020B0003020000020203" pitchFamily="34" charset="0"/>
                    <a:cs typeface="SB Sans Text Light" panose="020B0303040504020204" pitchFamily="34" charset="0"/>
                  </a:rPr>
                  <a:t>главный эксперт безопасности </a:t>
                </a:r>
                <a:r>
                  <a:rPr lang="en-US" sz="1200" dirty="0">
                    <a:solidFill>
                      <a:schemeClr val="bg1"/>
                    </a:solidFill>
                    <a:latin typeface="Abadi" panose="020F0502020204030204" pitchFamily="34" charset="0"/>
                    <a:cs typeface="SB Sans Text Light" panose="020B0303040504020204" pitchFamily="34" charset="0"/>
                  </a:rPr>
                  <a:t>GenAI, </a:t>
                </a:r>
                <a:r>
                  <a:rPr lang="ru-RU" sz="1200" dirty="0">
                    <a:solidFill>
                      <a:schemeClr val="bg1"/>
                    </a:solidFill>
                    <a:latin typeface="TT Positive" panose="020B0003020000020203" pitchFamily="34" charset="0"/>
                    <a:cs typeface="SB Sans Text Light" panose="020B0303040504020204" pitchFamily="34" charset="0"/>
                  </a:rPr>
                  <a:t>Сбер</a:t>
                </a:r>
              </a:p>
            </p:txBody>
          </p:sp>
        </p:grp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EC8603-1172-E428-67DB-AAD1ED43F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5" r="34945" b="29411"/>
          <a:stretch/>
        </p:blipFill>
        <p:spPr>
          <a:xfrm>
            <a:off x="128467" y="1255531"/>
            <a:ext cx="1133716" cy="1092041"/>
          </a:xfrm>
          <a:prstGeom prst="ellips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650349-E1BE-FDF1-49BF-E3282FEE6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" b="2354"/>
          <a:stretch/>
        </p:blipFill>
        <p:spPr>
          <a:xfrm>
            <a:off x="3666627" y="2934346"/>
            <a:ext cx="1145997" cy="1092041"/>
          </a:xfrm>
          <a:prstGeom prst="ellipse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957441" y="6310576"/>
            <a:ext cx="3330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AIRedTeam@sberbank.ru</a:t>
            </a:r>
          </a:p>
        </p:txBody>
      </p:sp>
    </p:spTree>
    <p:extLst>
      <p:ext uri="{BB962C8B-B14F-4D97-AF65-F5344CB8AC3E}">
        <p14:creationId xmlns:p14="http://schemas.microsoft.com/office/powerpoint/2010/main" val="22969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384AB1-138B-01EF-11EC-9E0A748BE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>
                <a:latin typeface="TT Positive DemiBold" panose="020B0003020000020203" pitchFamily="34" charset="0"/>
              </a:rPr>
              <a:t>01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399A2C-0BA6-13A4-3743-81F912718A4F}"/>
              </a:ext>
            </a:extLst>
          </p:cNvPr>
          <p:cNvSpPr/>
          <p:nvPr/>
        </p:nvSpPr>
        <p:spPr>
          <a:xfrm>
            <a:off x="496442" y="2962221"/>
            <a:ext cx="10639644" cy="25786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184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54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Показать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EE487C-EC46-441F-12EE-304344F1DC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2047" y="2921647"/>
            <a:ext cx="771767" cy="810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454578-FA3A-3591-FB6F-C31964B80F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3485" y="5394376"/>
            <a:ext cx="1156806" cy="12146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C5929F-2EB2-98EE-AF43-01F2C94354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D6593-1426-E4AC-625F-A99B0E070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114" y="1204507"/>
            <a:ext cx="2560995" cy="2560995"/>
          </a:xfrm>
          <a:prstGeom prst="rect">
            <a:avLst/>
          </a:prstGeom>
        </p:spPr>
      </p:pic>
      <p:sp>
        <p:nvSpPr>
          <p:cNvPr id="8" name="Рисунок 2">
            <a:extLst>
              <a:ext uri="{FF2B5EF4-FFF2-40B4-BE49-F238E27FC236}">
                <a16:creationId xmlns:a16="http://schemas.microsoft.com/office/drawing/2014/main" id="{968D1F69-6850-5CFC-BD20-1DB440C134B3}"/>
              </a:ext>
            </a:extLst>
          </p:cNvPr>
          <p:cNvSpPr/>
          <p:nvPr/>
        </p:nvSpPr>
        <p:spPr>
          <a:xfrm>
            <a:off x="527119" y="2962221"/>
            <a:ext cx="10639644" cy="2578607"/>
          </a:xfrm>
          <a:custGeom>
            <a:avLst/>
            <a:gdLst>
              <a:gd name="connsiteX0" fmla="*/ 2199608 w 2199608"/>
              <a:gd name="connsiteY0" fmla="*/ 419000 h 502955"/>
              <a:gd name="connsiteX1" fmla="*/ 0 w 2199608"/>
              <a:gd name="connsiteY1" fmla="*/ 502956 h 502955"/>
              <a:gd name="connsiteX2" fmla="*/ 0 w 2199608"/>
              <a:gd name="connsiteY2" fmla="*/ 244492 h 502955"/>
              <a:gd name="connsiteX3" fmla="*/ 2130647 w 2199608"/>
              <a:gd name="connsiteY3" fmla="*/ 0 h 502955"/>
              <a:gd name="connsiteX4" fmla="*/ 2199608 w 2199608"/>
              <a:gd name="connsiteY4" fmla="*/ 419000 h 502955"/>
              <a:gd name="connsiteX0" fmla="*/ 2199608 w 2199608"/>
              <a:gd name="connsiteY0" fmla="*/ 419000 h 502956"/>
              <a:gd name="connsiteX1" fmla="*/ 0 w 2199608"/>
              <a:gd name="connsiteY1" fmla="*/ 502956 h 502956"/>
              <a:gd name="connsiteX2" fmla="*/ 0 w 2199608"/>
              <a:gd name="connsiteY2" fmla="*/ 130192 h 502956"/>
              <a:gd name="connsiteX3" fmla="*/ 2130647 w 2199608"/>
              <a:gd name="connsiteY3" fmla="*/ 0 h 502956"/>
              <a:gd name="connsiteX4" fmla="*/ 2199608 w 2199608"/>
              <a:gd name="connsiteY4" fmla="*/ 419000 h 502956"/>
              <a:gd name="connsiteX0" fmla="*/ 2199608 w 2199608"/>
              <a:gd name="connsiteY0" fmla="*/ 577750 h 661706"/>
              <a:gd name="connsiteX1" fmla="*/ 0 w 2199608"/>
              <a:gd name="connsiteY1" fmla="*/ 661706 h 661706"/>
              <a:gd name="connsiteX2" fmla="*/ 0 w 2199608"/>
              <a:gd name="connsiteY2" fmla="*/ 288942 h 661706"/>
              <a:gd name="connsiteX3" fmla="*/ 2136997 w 2199608"/>
              <a:gd name="connsiteY3" fmla="*/ 0 h 661706"/>
              <a:gd name="connsiteX4" fmla="*/ 2199608 w 2199608"/>
              <a:gd name="connsiteY4" fmla="*/ 577750 h 661706"/>
              <a:gd name="connsiteX0" fmla="*/ 2272633 w 2272633"/>
              <a:gd name="connsiteY0" fmla="*/ 577750 h 661706"/>
              <a:gd name="connsiteX1" fmla="*/ 73025 w 2272633"/>
              <a:gd name="connsiteY1" fmla="*/ 661706 h 661706"/>
              <a:gd name="connsiteX2" fmla="*/ 0 w 2272633"/>
              <a:gd name="connsiteY2" fmla="*/ 250842 h 661706"/>
              <a:gd name="connsiteX3" fmla="*/ 2210022 w 2272633"/>
              <a:gd name="connsiteY3" fmla="*/ 0 h 661706"/>
              <a:gd name="connsiteX4" fmla="*/ 2272633 w 2272633"/>
              <a:gd name="connsiteY4" fmla="*/ 577750 h 661706"/>
              <a:gd name="connsiteX0" fmla="*/ 2301208 w 2301208"/>
              <a:gd name="connsiteY0" fmla="*/ 577750 h 661706"/>
              <a:gd name="connsiteX1" fmla="*/ 101600 w 2301208"/>
              <a:gd name="connsiteY1" fmla="*/ 661706 h 661706"/>
              <a:gd name="connsiteX2" fmla="*/ 0 w 2301208"/>
              <a:gd name="connsiteY2" fmla="*/ 269892 h 661706"/>
              <a:gd name="connsiteX3" fmla="*/ 2238597 w 2301208"/>
              <a:gd name="connsiteY3" fmla="*/ 0 h 661706"/>
              <a:gd name="connsiteX4" fmla="*/ 2301208 w 2301208"/>
              <a:gd name="connsiteY4" fmla="*/ 577750 h 661706"/>
              <a:gd name="connsiteX0" fmla="*/ 2301208 w 2301208"/>
              <a:gd name="connsiteY0" fmla="*/ 577750 h 595031"/>
              <a:gd name="connsiteX1" fmla="*/ 101600 w 2301208"/>
              <a:gd name="connsiteY1" fmla="*/ 595031 h 595031"/>
              <a:gd name="connsiteX2" fmla="*/ 0 w 2301208"/>
              <a:gd name="connsiteY2" fmla="*/ 269892 h 595031"/>
              <a:gd name="connsiteX3" fmla="*/ 2238597 w 2301208"/>
              <a:gd name="connsiteY3" fmla="*/ 0 h 595031"/>
              <a:gd name="connsiteX4" fmla="*/ 2301208 w 2301208"/>
              <a:gd name="connsiteY4" fmla="*/ 577750 h 595031"/>
              <a:gd name="connsiteX0" fmla="*/ 2326608 w 2326608"/>
              <a:gd name="connsiteY0" fmla="*/ 653950 h 653950"/>
              <a:gd name="connsiteX1" fmla="*/ 101600 w 2326608"/>
              <a:gd name="connsiteY1" fmla="*/ 595031 h 653950"/>
              <a:gd name="connsiteX2" fmla="*/ 0 w 2326608"/>
              <a:gd name="connsiteY2" fmla="*/ 269892 h 653950"/>
              <a:gd name="connsiteX3" fmla="*/ 2238597 w 2326608"/>
              <a:gd name="connsiteY3" fmla="*/ 0 h 653950"/>
              <a:gd name="connsiteX4" fmla="*/ 2326608 w 2326608"/>
              <a:gd name="connsiteY4" fmla="*/ 653950 h 653950"/>
              <a:gd name="connsiteX0" fmla="*/ 2304383 w 2304383"/>
              <a:gd name="connsiteY0" fmla="*/ 612675 h 612675"/>
              <a:gd name="connsiteX1" fmla="*/ 101600 w 2304383"/>
              <a:gd name="connsiteY1" fmla="*/ 595031 h 612675"/>
              <a:gd name="connsiteX2" fmla="*/ 0 w 2304383"/>
              <a:gd name="connsiteY2" fmla="*/ 269892 h 612675"/>
              <a:gd name="connsiteX3" fmla="*/ 2238597 w 2304383"/>
              <a:gd name="connsiteY3" fmla="*/ 0 h 612675"/>
              <a:gd name="connsiteX4" fmla="*/ 2304383 w 2304383"/>
              <a:gd name="connsiteY4" fmla="*/ 612675 h 612675"/>
              <a:gd name="connsiteX0" fmla="*/ 2304383 w 2304383"/>
              <a:gd name="connsiteY0" fmla="*/ 555525 h 555525"/>
              <a:gd name="connsiteX1" fmla="*/ 101600 w 2304383"/>
              <a:gd name="connsiteY1" fmla="*/ 537881 h 555525"/>
              <a:gd name="connsiteX2" fmla="*/ 0 w 2304383"/>
              <a:gd name="connsiteY2" fmla="*/ 212742 h 555525"/>
              <a:gd name="connsiteX3" fmla="*/ 2232247 w 2304383"/>
              <a:gd name="connsiteY3" fmla="*/ 0 h 555525"/>
              <a:gd name="connsiteX4" fmla="*/ 2304383 w 2304383"/>
              <a:gd name="connsiteY4" fmla="*/ 555525 h 555525"/>
              <a:gd name="connsiteX0" fmla="*/ 2304383 w 2304383"/>
              <a:gd name="connsiteY0" fmla="*/ 549175 h 549175"/>
              <a:gd name="connsiteX1" fmla="*/ 101600 w 2304383"/>
              <a:gd name="connsiteY1" fmla="*/ 531531 h 549175"/>
              <a:gd name="connsiteX2" fmla="*/ 0 w 2304383"/>
              <a:gd name="connsiteY2" fmla="*/ 206392 h 549175"/>
              <a:gd name="connsiteX3" fmla="*/ 2200497 w 2304383"/>
              <a:gd name="connsiteY3" fmla="*/ 0 h 549175"/>
              <a:gd name="connsiteX4" fmla="*/ 2304383 w 2304383"/>
              <a:gd name="connsiteY4" fmla="*/ 549175 h 549175"/>
              <a:gd name="connsiteX0" fmla="*/ 2240883 w 2240883"/>
              <a:gd name="connsiteY0" fmla="*/ 549175 h 549175"/>
              <a:gd name="connsiteX1" fmla="*/ 38100 w 2240883"/>
              <a:gd name="connsiteY1" fmla="*/ 531531 h 549175"/>
              <a:gd name="connsiteX2" fmla="*/ 0 w 2240883"/>
              <a:gd name="connsiteY2" fmla="*/ 203217 h 549175"/>
              <a:gd name="connsiteX3" fmla="*/ 2136997 w 2240883"/>
              <a:gd name="connsiteY3" fmla="*/ 0 h 549175"/>
              <a:gd name="connsiteX4" fmla="*/ 2240883 w 2240883"/>
              <a:gd name="connsiteY4" fmla="*/ 549175 h 549175"/>
              <a:gd name="connsiteX0" fmla="*/ 2256758 w 2256758"/>
              <a:gd name="connsiteY0" fmla="*/ 549175 h 549175"/>
              <a:gd name="connsiteX1" fmla="*/ 53975 w 2256758"/>
              <a:gd name="connsiteY1" fmla="*/ 531531 h 549175"/>
              <a:gd name="connsiteX2" fmla="*/ 0 w 2256758"/>
              <a:gd name="connsiteY2" fmla="*/ 79392 h 549175"/>
              <a:gd name="connsiteX3" fmla="*/ 2152872 w 2256758"/>
              <a:gd name="connsiteY3" fmla="*/ 0 h 549175"/>
              <a:gd name="connsiteX4" fmla="*/ 2256758 w 2256758"/>
              <a:gd name="connsiteY4" fmla="*/ 549175 h 549175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175097 w 2256758"/>
              <a:gd name="connsiteY3" fmla="*/ 123808 h 469783"/>
              <a:gd name="connsiteX4" fmla="*/ 2256758 w 2256758"/>
              <a:gd name="connsiteY4" fmla="*/ 469783 h 469783"/>
              <a:gd name="connsiteX0" fmla="*/ 2256758 w 2256758"/>
              <a:gd name="connsiteY0" fmla="*/ 469783 h 469783"/>
              <a:gd name="connsiteX1" fmla="*/ 53975 w 2256758"/>
              <a:gd name="connsiteY1" fmla="*/ 452139 h 469783"/>
              <a:gd name="connsiteX2" fmla="*/ 0 w 2256758"/>
              <a:gd name="connsiteY2" fmla="*/ 0 h 469783"/>
              <a:gd name="connsiteX3" fmla="*/ 2222722 w 2256758"/>
              <a:gd name="connsiteY3" fmla="*/ 123808 h 469783"/>
              <a:gd name="connsiteX4" fmla="*/ 2256758 w 2256758"/>
              <a:gd name="connsiteY4" fmla="*/ 469783 h 469783"/>
              <a:gd name="connsiteX0" fmla="*/ 2256758 w 2406872"/>
              <a:gd name="connsiteY0" fmla="*/ 469783 h 469783"/>
              <a:gd name="connsiteX1" fmla="*/ 53975 w 2406872"/>
              <a:gd name="connsiteY1" fmla="*/ 452139 h 469783"/>
              <a:gd name="connsiteX2" fmla="*/ 0 w 2406872"/>
              <a:gd name="connsiteY2" fmla="*/ 0 h 469783"/>
              <a:gd name="connsiteX3" fmla="*/ 2406872 w 2406872"/>
              <a:gd name="connsiteY3" fmla="*/ 123808 h 469783"/>
              <a:gd name="connsiteX4" fmla="*/ 2256758 w 2406872"/>
              <a:gd name="connsiteY4" fmla="*/ 469783 h 469783"/>
              <a:gd name="connsiteX0" fmla="*/ 2171033 w 2406872"/>
              <a:gd name="connsiteY0" fmla="*/ 472958 h 472958"/>
              <a:gd name="connsiteX1" fmla="*/ 53975 w 2406872"/>
              <a:gd name="connsiteY1" fmla="*/ 452139 h 472958"/>
              <a:gd name="connsiteX2" fmla="*/ 0 w 2406872"/>
              <a:gd name="connsiteY2" fmla="*/ 0 h 472958"/>
              <a:gd name="connsiteX3" fmla="*/ 2406872 w 2406872"/>
              <a:gd name="connsiteY3" fmla="*/ 123808 h 472958"/>
              <a:gd name="connsiteX4" fmla="*/ 2171033 w 2406872"/>
              <a:gd name="connsiteY4" fmla="*/ 472958 h 472958"/>
              <a:gd name="connsiteX0" fmla="*/ 2199608 w 2406872"/>
              <a:gd name="connsiteY0" fmla="*/ 526933 h 526933"/>
              <a:gd name="connsiteX1" fmla="*/ 53975 w 2406872"/>
              <a:gd name="connsiteY1" fmla="*/ 452139 h 526933"/>
              <a:gd name="connsiteX2" fmla="*/ 0 w 2406872"/>
              <a:gd name="connsiteY2" fmla="*/ 0 h 526933"/>
              <a:gd name="connsiteX3" fmla="*/ 2406872 w 2406872"/>
              <a:gd name="connsiteY3" fmla="*/ 123808 h 526933"/>
              <a:gd name="connsiteX4" fmla="*/ 2199608 w 2406872"/>
              <a:gd name="connsiteY4" fmla="*/ 526933 h 526933"/>
              <a:gd name="connsiteX0" fmla="*/ 2110708 w 2406872"/>
              <a:gd name="connsiteY0" fmla="*/ 504708 h 504708"/>
              <a:gd name="connsiteX1" fmla="*/ 53975 w 2406872"/>
              <a:gd name="connsiteY1" fmla="*/ 452139 h 504708"/>
              <a:gd name="connsiteX2" fmla="*/ 0 w 2406872"/>
              <a:gd name="connsiteY2" fmla="*/ 0 h 504708"/>
              <a:gd name="connsiteX3" fmla="*/ 2406872 w 2406872"/>
              <a:gd name="connsiteY3" fmla="*/ 123808 h 504708"/>
              <a:gd name="connsiteX4" fmla="*/ 2110708 w 2406872"/>
              <a:gd name="connsiteY4" fmla="*/ 504708 h 504708"/>
              <a:gd name="connsiteX0" fmla="*/ 2164683 w 2406872"/>
              <a:gd name="connsiteY0" fmla="*/ 441208 h 452139"/>
              <a:gd name="connsiteX1" fmla="*/ 53975 w 2406872"/>
              <a:gd name="connsiteY1" fmla="*/ 452139 h 452139"/>
              <a:gd name="connsiteX2" fmla="*/ 0 w 2406872"/>
              <a:gd name="connsiteY2" fmla="*/ 0 h 452139"/>
              <a:gd name="connsiteX3" fmla="*/ 2406872 w 2406872"/>
              <a:gd name="connsiteY3" fmla="*/ 123808 h 452139"/>
              <a:gd name="connsiteX4" fmla="*/ 2164683 w 2406872"/>
              <a:gd name="connsiteY4" fmla="*/ 441208 h 452139"/>
              <a:gd name="connsiteX0" fmla="*/ 2164683 w 2406872"/>
              <a:gd name="connsiteY0" fmla="*/ 441208 h 528339"/>
              <a:gd name="connsiteX1" fmla="*/ 60325 w 2406872"/>
              <a:gd name="connsiteY1" fmla="*/ 528339 h 528339"/>
              <a:gd name="connsiteX2" fmla="*/ 0 w 2406872"/>
              <a:gd name="connsiteY2" fmla="*/ 0 h 528339"/>
              <a:gd name="connsiteX3" fmla="*/ 2406872 w 2406872"/>
              <a:gd name="connsiteY3" fmla="*/ 123808 h 528339"/>
              <a:gd name="connsiteX4" fmla="*/ 2164683 w 2406872"/>
              <a:gd name="connsiteY4" fmla="*/ 441208 h 52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72" h="528339">
                <a:moveTo>
                  <a:pt x="2164683" y="441208"/>
                </a:moveTo>
                <a:lnTo>
                  <a:pt x="60325" y="528339"/>
                </a:lnTo>
                <a:lnTo>
                  <a:pt x="0" y="0"/>
                </a:lnTo>
                <a:lnTo>
                  <a:pt x="2406872" y="123808"/>
                </a:lnTo>
                <a:lnTo>
                  <a:pt x="2164683" y="4412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1841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54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Демонстрация</a:t>
            </a:r>
            <a:br>
              <a:rPr lang="ru-RU" sz="54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</a:br>
            <a:r>
              <a:rPr lang="ru-RU" sz="5400" dirty="0">
                <a:solidFill>
                  <a:schemeClr val="bg1"/>
                </a:solidFill>
                <a:latin typeface="TT Positive DemiBold" panose="020B0003020000020203" pitchFamily="34" charset="0"/>
                <a:ea typeface="+mj-ea"/>
                <a:cs typeface="SB Sans Display" panose="020B0503040504020204" pitchFamily="34" charset="0"/>
              </a:rPr>
              <a:t>применимости подхода КБ</a:t>
            </a:r>
          </a:p>
        </p:txBody>
      </p:sp>
    </p:spTree>
    <p:extLst>
      <p:ext uri="{BB962C8B-B14F-4D97-AF65-F5344CB8AC3E}">
        <p14:creationId xmlns:p14="http://schemas.microsoft.com/office/powerpoint/2010/main" val="25514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E6C2D-BAAB-7232-F34A-F5DF0176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DA587D1-9077-C4C1-3EA0-57FD12AA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7042904" cy="50450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Генеративный ИИ под защитой КБ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C2C1148F-203C-FBBD-FDE8-7267E1FFF5EC}"/>
              </a:ext>
            </a:extLst>
          </p:cNvPr>
          <p:cNvSpPr txBox="1">
            <a:spLocks/>
          </p:cNvSpPr>
          <p:nvPr/>
        </p:nvSpPr>
        <p:spPr>
          <a:xfrm>
            <a:off x="-12476979" y="500066"/>
            <a:ext cx="1839912" cy="9971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lang="ru-RU" sz="7200" kern="1200" dirty="0">
                <a:gradFill flip="none" rotWithShape="1">
                  <a:gsLst>
                    <a:gs pos="0">
                      <a:schemeClr val="bg1"/>
                    </a:gs>
                    <a:gs pos="80000">
                      <a:srgbClr val="FFFFFF">
                        <a:alpha val="1000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00</a:t>
            </a:r>
          </a:p>
        </p:txBody>
      </p:sp>
      <p:sp>
        <p:nvSpPr>
          <p:cNvPr id="53" name="Текст 8">
            <a:extLst>
              <a:ext uri="{FF2B5EF4-FFF2-40B4-BE49-F238E27FC236}">
                <a16:creationId xmlns:a16="http://schemas.microsoft.com/office/drawing/2014/main" id="{04119531-F821-E9F4-BFC2-77D0A6EEDE64}"/>
              </a:ext>
            </a:extLst>
          </p:cNvPr>
          <p:cNvSpPr txBox="1">
            <a:spLocks/>
          </p:cNvSpPr>
          <p:nvPr/>
        </p:nvSpPr>
        <p:spPr>
          <a:xfrm>
            <a:off x="-12464280" y="5987989"/>
            <a:ext cx="712946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Подзаголовок (удалить если не надо)</a:t>
            </a:r>
          </a:p>
        </p:txBody>
      </p:sp>
      <p:sp>
        <p:nvSpPr>
          <p:cNvPr id="54" name="Заголовок 9">
            <a:extLst>
              <a:ext uri="{FF2B5EF4-FFF2-40B4-BE49-F238E27FC236}">
                <a16:creationId xmlns:a16="http://schemas.microsoft.com/office/drawing/2014/main" id="{9261B470-6D5A-B02A-4BBD-086AFDA9E2F5}"/>
              </a:ext>
            </a:extLst>
          </p:cNvPr>
          <p:cNvSpPr txBox="1">
            <a:spLocks/>
          </p:cNvSpPr>
          <p:nvPr/>
        </p:nvSpPr>
        <p:spPr>
          <a:xfrm>
            <a:off x="-12515080" y="5411046"/>
            <a:ext cx="7129463" cy="504508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Название раздела </a:t>
            </a:r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7130E9-EA60-0DAF-8D85-40F886DE2886}"/>
              </a:ext>
            </a:extLst>
          </p:cNvPr>
          <p:cNvSpPr txBox="1"/>
          <p:nvPr/>
        </p:nvSpPr>
        <p:spPr>
          <a:xfrm>
            <a:off x="594112" y="1631228"/>
            <a:ext cx="7143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Почему классические подходы работают и здесь?</a:t>
            </a:r>
          </a:p>
        </p:txBody>
      </p:sp>
      <p:pic>
        <p:nvPicPr>
          <p:cNvPr id="7" name="Рисунок 6" descr="Изображение выглядит как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56049A-9B44-87E3-DA54-765E9BB1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2" y="1291070"/>
            <a:ext cx="12177252" cy="6824613"/>
          </a:xfrm>
          <a:prstGeom prst="rect">
            <a:avLst/>
          </a:prstGeom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318BF7E1-9DEE-D393-9A25-EAE7ED769EC1}"/>
              </a:ext>
            </a:extLst>
          </p:cNvPr>
          <p:cNvSpPr txBox="1">
            <a:spLocks/>
          </p:cNvSpPr>
          <p:nvPr/>
        </p:nvSpPr>
        <p:spPr>
          <a:xfrm>
            <a:off x="1344012" y="2533371"/>
            <a:ext cx="334803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Данные</a:t>
            </a:r>
            <a:b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</a:b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для обучения</a:t>
            </a:r>
            <a:endParaRPr lang="en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3B660359-9BDE-FAA5-216D-76F3F1E43F7E}"/>
              </a:ext>
            </a:extLst>
          </p:cNvPr>
          <p:cNvSpPr txBox="1">
            <a:spLocks/>
          </p:cNvSpPr>
          <p:nvPr/>
        </p:nvSpPr>
        <p:spPr>
          <a:xfrm>
            <a:off x="1344012" y="3128497"/>
            <a:ext cx="2814790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являются основными элементами для защиты </a:t>
            </a:r>
            <a:endParaRPr lang="en" sz="16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AC58257-0938-DD18-609B-8D9182720190}"/>
              </a:ext>
            </a:extLst>
          </p:cNvPr>
          <p:cNvSpPr/>
          <p:nvPr/>
        </p:nvSpPr>
        <p:spPr bwMode="auto">
          <a:xfrm>
            <a:off x="685251" y="2574499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F734F-662C-C6C4-B977-D963E676A4C4}"/>
              </a:ext>
            </a:extLst>
          </p:cNvPr>
          <p:cNvSpPr txBox="1"/>
          <p:nvPr/>
        </p:nvSpPr>
        <p:spPr>
          <a:xfrm>
            <a:off x="349630" y="2584576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1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87DAB1C7-F598-35AD-5BF6-374E352ED8F4}"/>
              </a:ext>
            </a:extLst>
          </p:cNvPr>
          <p:cNvSpPr txBox="1">
            <a:spLocks/>
          </p:cNvSpPr>
          <p:nvPr/>
        </p:nvSpPr>
        <p:spPr>
          <a:xfrm>
            <a:off x="1689465" y="4526269"/>
            <a:ext cx="3348037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не новый тип</a:t>
            </a:r>
            <a:b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критического ресурса</a:t>
            </a:r>
            <a:endParaRPr lang="en" sz="16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EBD9EF22-9A92-BFF1-4A86-71407DDBF636}"/>
              </a:ext>
            </a:extLst>
          </p:cNvPr>
          <p:cNvSpPr txBox="1">
            <a:spLocks/>
          </p:cNvSpPr>
          <p:nvPr/>
        </p:nvSpPr>
        <p:spPr>
          <a:xfrm>
            <a:off x="1689465" y="3924180"/>
            <a:ext cx="250323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Компоненты модели</a:t>
            </a:r>
            <a:endParaRPr lang="en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736B0C8-9C7F-41C7-D93F-C7CA1B4464B1}"/>
              </a:ext>
            </a:extLst>
          </p:cNvPr>
          <p:cNvSpPr/>
          <p:nvPr/>
        </p:nvSpPr>
        <p:spPr bwMode="auto">
          <a:xfrm>
            <a:off x="1030704" y="3965308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47D38-451C-A966-C912-F42BB59988B0}"/>
              </a:ext>
            </a:extLst>
          </p:cNvPr>
          <p:cNvSpPr txBox="1"/>
          <p:nvPr/>
        </p:nvSpPr>
        <p:spPr>
          <a:xfrm>
            <a:off x="695083" y="3975385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2</a:t>
            </a:r>
            <a:endParaRPr lang="ru-RU" sz="2400" dirty="0">
              <a:solidFill>
                <a:schemeClr val="bg1"/>
              </a:solidFill>
              <a:latin typeface="TT Positive DemiBold" panose="020B0003020000020203" pitchFamily="34" charset="0"/>
              <a:cs typeface="SB Sans Text Medium" panose="020B0503040504020204" pitchFamily="34" charset="0"/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42E7CBC-9FC4-3593-A382-F97CDD081954}"/>
              </a:ext>
            </a:extLst>
          </p:cNvPr>
          <p:cNvSpPr txBox="1">
            <a:spLocks/>
          </p:cNvSpPr>
          <p:nvPr/>
        </p:nvSpPr>
        <p:spPr>
          <a:xfrm>
            <a:off x="2073326" y="5927155"/>
            <a:ext cx="2431575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контроль входных и выходных данных</a:t>
            </a:r>
            <a:endParaRPr lang="en" sz="16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6FA482CF-AD6F-5598-1EF9-CC1482E52EEE}"/>
              </a:ext>
            </a:extLst>
          </p:cNvPr>
          <p:cNvSpPr txBox="1">
            <a:spLocks/>
          </p:cNvSpPr>
          <p:nvPr/>
        </p:nvSpPr>
        <p:spPr>
          <a:xfrm>
            <a:off x="2073326" y="5321952"/>
            <a:ext cx="250323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Эксплуатация </a:t>
            </a:r>
            <a:r>
              <a:rPr lang="ru-RU" sz="2000" dirty="0" err="1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инференса</a:t>
            </a:r>
            <a:endParaRPr lang="en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6B8E12E-3CAC-312E-4F41-4D2592FD5A7B}"/>
              </a:ext>
            </a:extLst>
          </p:cNvPr>
          <p:cNvSpPr/>
          <p:nvPr/>
        </p:nvSpPr>
        <p:spPr bwMode="auto">
          <a:xfrm>
            <a:off x="1414565" y="5363080"/>
            <a:ext cx="481960" cy="471742"/>
          </a:xfrm>
          <a:prstGeom prst="ellipse">
            <a:avLst/>
          </a:prstGeom>
          <a:noFill/>
          <a:ln>
            <a:solidFill>
              <a:srgbClr val="61E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dirty="0">
              <a:latin typeface="TT Positive DemiBold" panose="020B0003020000020203" pitchFamily="34" charset="0"/>
              <a:cs typeface="SB Sans Display" panose="020B0503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1C2F6-F0BA-3307-BA83-216DBECC2FAF}"/>
              </a:ext>
            </a:extLst>
          </p:cNvPr>
          <p:cNvSpPr txBox="1"/>
          <p:nvPr/>
        </p:nvSpPr>
        <p:spPr>
          <a:xfrm>
            <a:off x="1078944" y="5373157"/>
            <a:ext cx="115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TT Positive DemiBold" panose="020B0003020000020203" pitchFamily="34" charset="0"/>
                <a:cs typeface="SB Sans Text Medium" panose="020B0503040504020204" pitchFamily="34" charset="0"/>
              </a:rPr>
              <a:t>3</a:t>
            </a:r>
            <a:endParaRPr lang="ru-RU" sz="2400" dirty="0">
              <a:solidFill>
                <a:schemeClr val="bg1"/>
              </a:solidFill>
              <a:latin typeface="TT Positive DemiBold" panose="020B0003020000020203" pitchFamily="34" charset="0"/>
              <a:cs typeface="SB Sans Text Medium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/>
      <p:bldP spid="16" grpId="0"/>
      <p:bldP spid="17" grpId="0"/>
      <p:bldP spid="18" grpId="0" animBg="1"/>
      <p:bldP spid="19" grpId="0"/>
      <p:bldP spid="22" grpId="0"/>
      <p:bldP spid="23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6978-9D39-D372-F707-49ED19A1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27CB17-B5F1-C933-AC96-129C713D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Особенности генеративного ИИ определяют </a:t>
            </a:r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Text Medium"/>
              </a:rPr>
              <a:t>подходы к КБ</a:t>
            </a:r>
            <a:endParaRPr lang="ru-RU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ea typeface="+mn-ea"/>
              <a:cs typeface="SB Sans Text Medium"/>
            </a:endParaRPr>
          </a:p>
        </p:txBody>
      </p:sp>
      <p:sp>
        <p:nvSpPr>
          <p:cNvPr id="8" name="Рисунок 3">
            <a:extLst>
              <a:ext uri="{FF2B5EF4-FFF2-40B4-BE49-F238E27FC236}">
                <a16:creationId xmlns:a16="http://schemas.microsoft.com/office/drawing/2014/main" id="{A5440DF0-AE59-EB1E-D051-D49277C82F92}"/>
              </a:ext>
            </a:extLst>
          </p:cNvPr>
          <p:cNvSpPr txBox="1">
            <a:spLocks/>
          </p:cNvSpPr>
          <p:nvPr/>
        </p:nvSpPr>
        <p:spPr>
          <a:xfrm>
            <a:off x="695325" y="2827009"/>
            <a:ext cx="3348038" cy="3359923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44000" bIns="18000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Обучение</a:t>
            </a:r>
            <a:br>
              <a:rPr lang="en-US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</a:br>
            <a:r>
              <a:rPr lang="ru-RU" sz="20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на больших датасетах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Качество и безопасность модели напрямую зависят от данных,</a:t>
            </a:r>
            <a:br>
              <a:rPr lang="ru-RU" sz="1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на которых она обучалась.</a:t>
            </a:r>
            <a:endParaRPr lang="en-US" sz="14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Эти датасеты могут быть неполными, предвзятыми или даже быть целенаправленно отравлены злоумышленниками.</a:t>
            </a:r>
            <a:endParaRPr lang="en-US" sz="1400" dirty="0">
              <a:solidFill>
                <a:schemeClr val="bg1"/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bg1"/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Из этого появляется риск влияния на весь жизненный цикл модели</a:t>
            </a:r>
            <a:r>
              <a:rPr lang="en-US" sz="1400" dirty="0">
                <a:solidFill>
                  <a:schemeClr val="bg1"/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solidFill>
                <a:schemeClr val="bg1"/>
              </a:solidFill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E6A9D-3C73-0B85-A3D7-2874D08730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Красочность, стекло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70E441-A3CB-7E0F-BBF0-19187CC8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09" y="2153674"/>
            <a:ext cx="1275326" cy="12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E626-D66E-7245-3EA2-4A89F95A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C4A09E-2DD7-E5FA-0F85-FE8772B5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Особенности генеративного ИИ определяют </a:t>
            </a:r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Text Medium"/>
              </a:rPr>
              <a:t>подходы к КБ</a:t>
            </a:r>
            <a:endParaRPr lang="ru-RU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ea typeface="+mn-ea"/>
              <a:cs typeface="SB Sans Text Medium"/>
            </a:endParaRPr>
          </a:p>
        </p:txBody>
      </p:sp>
      <p:sp>
        <p:nvSpPr>
          <p:cNvPr id="8" name="Рисунок 3">
            <a:extLst>
              <a:ext uri="{FF2B5EF4-FFF2-40B4-BE49-F238E27FC236}">
                <a16:creationId xmlns:a16="http://schemas.microsoft.com/office/drawing/2014/main" id="{23A3C566-17B3-0218-4F14-4588E18E9D35}"/>
              </a:ext>
            </a:extLst>
          </p:cNvPr>
          <p:cNvSpPr txBox="1">
            <a:spLocks/>
          </p:cNvSpPr>
          <p:nvPr/>
        </p:nvSpPr>
        <p:spPr>
          <a:xfrm>
            <a:off x="695325" y="2827009"/>
            <a:ext cx="3348038" cy="3359923"/>
          </a:xfrm>
          <a:prstGeom prst="roundRect">
            <a:avLst>
              <a:gd name="adj" fmla="val 5152"/>
            </a:avLst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vert="horz" lIns="180000" tIns="180000" rIns="144000" bIns="18000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Обучение</a:t>
            </a:r>
            <a:br>
              <a:rPr lang="en-US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</a:br>
            <a:r>
              <a:rPr lang="ru-RU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на больших датасетах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Качество и безопасность модели напрямую зависят от данных,</a:t>
            </a:r>
            <a:b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на которых она обучалась.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Эти датасеты могут быть неполными, предвзятыми или даже быть целенаправленно отравлены злоумышленниками.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Из этого появляется риск влияния на весь жизненный цикл модели</a:t>
            </a:r>
            <a:r>
              <a:rPr lang="en-US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solidFill>
                <a:schemeClr val="tx1">
                  <a:lumMod val="25000"/>
                  <a:lumOff val="75000"/>
                </a:schemeClr>
              </a:solidFill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268B2E-EC8F-F2CF-FDA9-2FEA2220C0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pic>
        <p:nvPicPr>
          <p:cNvPr id="3" name="Рисунок 2" descr="Изображение выглядит как Красочность, стекло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1276294-0A81-A2DC-3010-BE924243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7009" y="2153674"/>
            <a:ext cx="1275326" cy="1275326"/>
          </a:xfrm>
          <a:prstGeom prst="rect">
            <a:avLst/>
          </a:prstGeom>
        </p:spPr>
      </p:pic>
      <p:sp>
        <p:nvSpPr>
          <p:cNvPr id="6" name="Рисунок 3">
            <a:extLst>
              <a:ext uri="{FF2B5EF4-FFF2-40B4-BE49-F238E27FC236}">
                <a16:creationId xmlns:a16="http://schemas.microsoft.com/office/drawing/2014/main" id="{DF32CBDF-DFD5-DF88-AB80-6D1B02EC5892}"/>
              </a:ext>
            </a:extLst>
          </p:cNvPr>
          <p:cNvSpPr txBox="1">
            <a:spLocks/>
          </p:cNvSpPr>
          <p:nvPr/>
        </p:nvSpPr>
        <p:spPr>
          <a:xfrm>
            <a:off x="4403725" y="2827009"/>
            <a:ext cx="3384549" cy="3359923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44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Регулярное дообучение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Обновление модели не всегда означает повышение её защищённости.</a:t>
            </a:r>
            <a:endParaRPr lang="en-US" sz="14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Промпт инъекции от которых была реализована защита, могут вновь стать актуальными, особенно если в ходе дообучения изменилось выравнивание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1" name="Рисунок 10" descr="Изображение выглядит как Мобильный телефон, смартфо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FFE685-6402-0DF4-6134-995DB624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10" y="2189346"/>
            <a:ext cx="1275326" cy="12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8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8D5-4308-591E-10BE-F32EC64C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0617E5-F292-85DB-9536-9F18F624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Особенности генеративного ИИ определяют </a:t>
            </a:r>
            <a:r>
              <a:rPr lang="ru-RU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ea typeface="+mn-ea"/>
                <a:cs typeface="SB Sans Text Medium"/>
              </a:rPr>
              <a:t>подходы к КБ</a:t>
            </a:r>
            <a:endParaRPr lang="ru-RU" sz="20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ea typeface="+mn-ea"/>
              <a:cs typeface="SB Sans Text Medium"/>
            </a:endParaRPr>
          </a:p>
        </p:txBody>
      </p:sp>
      <p:sp>
        <p:nvSpPr>
          <p:cNvPr id="8" name="Рисунок 3">
            <a:extLst>
              <a:ext uri="{FF2B5EF4-FFF2-40B4-BE49-F238E27FC236}">
                <a16:creationId xmlns:a16="http://schemas.microsoft.com/office/drawing/2014/main" id="{B6C362C1-F301-73FA-1D27-415E1D65D0C3}"/>
              </a:ext>
            </a:extLst>
          </p:cNvPr>
          <p:cNvSpPr txBox="1">
            <a:spLocks/>
          </p:cNvSpPr>
          <p:nvPr/>
        </p:nvSpPr>
        <p:spPr>
          <a:xfrm>
            <a:off x="695325" y="2827009"/>
            <a:ext cx="3348038" cy="3359923"/>
          </a:xfrm>
          <a:prstGeom prst="roundRect">
            <a:avLst>
              <a:gd name="adj" fmla="val 5152"/>
            </a:avLst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vert="horz" lIns="180000" tIns="180000" rIns="144000" bIns="18000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Обучение</a:t>
            </a:r>
            <a:br>
              <a:rPr lang="en-US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</a:br>
            <a:r>
              <a:rPr lang="ru-RU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на больших датасетах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Качество и безопасность модели напрямую зависят от данных,</a:t>
            </a:r>
            <a:b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на которых она обучалась.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Эти датасеты могут быть неполными, предвзятыми или даже быть целенаправленно отравлены злоумышленниками.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Из этого появляется риск влияния на весь жизненный цикл модели</a:t>
            </a:r>
            <a:r>
              <a:rPr lang="en-US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solidFill>
                <a:schemeClr val="tx1">
                  <a:lumMod val="25000"/>
                  <a:lumOff val="75000"/>
                </a:schemeClr>
              </a:solidFill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93310B-66F0-B539-1A47-82924CC807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pic>
        <p:nvPicPr>
          <p:cNvPr id="3" name="Рисунок 2" descr="Изображение выглядит как Красочность, стекло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1F057A-1A66-9DAF-B209-6E0B45B86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7009" y="2153674"/>
            <a:ext cx="1275326" cy="1275326"/>
          </a:xfrm>
          <a:prstGeom prst="rect">
            <a:avLst/>
          </a:prstGeom>
        </p:spPr>
      </p:pic>
      <p:sp>
        <p:nvSpPr>
          <p:cNvPr id="6" name="Рисунок 3">
            <a:extLst>
              <a:ext uri="{FF2B5EF4-FFF2-40B4-BE49-F238E27FC236}">
                <a16:creationId xmlns:a16="http://schemas.microsoft.com/office/drawing/2014/main" id="{178E775B-FCF0-8814-F9BF-44F427447767}"/>
              </a:ext>
            </a:extLst>
          </p:cNvPr>
          <p:cNvSpPr txBox="1">
            <a:spLocks/>
          </p:cNvSpPr>
          <p:nvPr/>
        </p:nvSpPr>
        <p:spPr>
          <a:xfrm>
            <a:off x="4403725" y="2827009"/>
            <a:ext cx="3384549" cy="3359923"/>
          </a:xfrm>
          <a:prstGeom prst="roundRect">
            <a:avLst>
              <a:gd name="adj" fmla="val 5152"/>
            </a:avLst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vert="horz" lIns="180000" tIns="180000" rIns="144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 DemiBold" panose="020B0003020000020203" pitchFamily="34" charset="0"/>
                <a:cs typeface="SB Sans Text Medium"/>
              </a:rPr>
              <a:t>Регулярное дообучение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Обновление модели не всегда означает повышение её защищённости.</a:t>
            </a:r>
            <a:endParaRPr lang="en-US" sz="1400" dirty="0">
              <a:solidFill>
                <a:schemeClr val="tx1">
                  <a:lumMod val="25000"/>
                  <a:lumOff val="75000"/>
                </a:schemeClr>
              </a:solidFill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TT Positive" panose="020B0003020000020203" pitchFamily="34" charset="0"/>
                <a:cs typeface="SB Sans Text Light" panose="020B0303040504020204" pitchFamily="34" charset="0"/>
              </a:rPr>
              <a:t>Промпт инъекции от которых была реализована защита, могут вновь стать актуальными, особенно если в ходе дообучения изменилось выравнивание</a:t>
            </a:r>
            <a:r>
              <a:rPr lang="en-US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solidFill>
                <a:schemeClr val="tx1">
                  <a:lumMod val="25000"/>
                  <a:lumOff val="75000"/>
                </a:schemeClr>
              </a:solidFill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1" name="Рисунок 10" descr="Изображение выглядит как Мобильный телефон, смартфо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DB3AD4-83B8-18B3-E64B-645752D20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3310" y="2189346"/>
            <a:ext cx="1275326" cy="1275326"/>
          </a:xfrm>
          <a:prstGeom prst="rect">
            <a:avLst/>
          </a:prstGeom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D85EAC48-1DF5-5A3E-41FB-95455EF4B50D}"/>
              </a:ext>
            </a:extLst>
          </p:cNvPr>
          <p:cNvSpPr txBox="1">
            <a:spLocks/>
          </p:cNvSpPr>
          <p:nvPr/>
        </p:nvSpPr>
        <p:spPr>
          <a:xfrm>
            <a:off x="8148637" y="2827009"/>
            <a:ext cx="3348037" cy="3359923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08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z="1900" dirty="0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Недетерминированный ввод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При взаимодействии с моделью входные данные могут быть вариативными или намеренно искажёнными.</a:t>
            </a:r>
            <a:endParaRPr lang="en-US" sz="1400" dirty="0">
              <a:latin typeface="Abadi" panose="020F0502020204030204" pitchFamily="34" charset="0"/>
              <a:cs typeface="SB Sans Text Light" panose="020B0303040504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Такой ввод усложняет предсказуемость реакции модели</a:t>
            </a:r>
            <a:b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и увеличивает вероятность ошибок, манипуляций или нежелательных действий</a:t>
            </a:r>
            <a:r>
              <a:rPr lang="en-US" sz="1400" dirty="0">
                <a:latin typeface="Abadi" panose="020F0502020204030204" pitchFamily="34" charset="0"/>
                <a:cs typeface="SB Sans Text Light" panose="020B0303040504020204" pitchFamily="34" charset="0"/>
              </a:rPr>
              <a:t>.</a:t>
            </a:r>
            <a:endParaRPr lang="ru-RU" sz="1400" dirty="0">
              <a:latin typeface="TT Positive" panose="020B0003020000020203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0" name="Рисунок 9" descr="Изображение выглядит как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9326EC-16BA-256D-DD46-615143152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819" y="5150052"/>
            <a:ext cx="1275327" cy="1275327"/>
          </a:xfrm>
          <a:prstGeom prst="rect">
            <a:avLst/>
          </a:prstGeom>
        </p:spPr>
      </p:pic>
      <p:sp>
        <p:nvSpPr>
          <p:cNvPr id="12" name="Рисунок 3">
            <a:extLst>
              <a:ext uri="{FF2B5EF4-FFF2-40B4-BE49-F238E27FC236}">
                <a16:creationId xmlns:a16="http://schemas.microsoft.com/office/drawing/2014/main" id="{6EBFB283-6496-D82B-E000-A0F6B5087F05}"/>
              </a:ext>
            </a:extLst>
          </p:cNvPr>
          <p:cNvSpPr txBox="1">
            <a:spLocks/>
          </p:cNvSpPr>
          <p:nvPr/>
        </p:nvSpPr>
        <p:spPr>
          <a:xfrm>
            <a:off x="-5558013" y="2831705"/>
            <a:ext cx="5221288" cy="2607405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80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z="1800" dirty="0" err="1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Мультимодальность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Основной способ взаимодействия с LLM — текст,</a:t>
            </a:r>
            <a:b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но современные модели обрабатывают и другие виды данных: изображения, аудио, видео.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Злоумышленники могут использовать вредоносные </a:t>
            </a:r>
            <a:r>
              <a:rPr lang="ru-RU" sz="14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промпты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 картинки или звуковые файлы, чтобы нарушить работу модели, вызвать утечку информации или выполнение нежелательных команд.</a:t>
            </a:r>
          </a:p>
        </p:txBody>
      </p:sp>
      <p:pic>
        <p:nvPicPr>
          <p:cNvPr id="13" name="Рисунок 12" descr="Изображение выглядит как контейнер, короб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8282CD-EBAC-3B04-285B-2D0253023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83182" y="2376947"/>
            <a:ext cx="1305233" cy="13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6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57C-F0D6-88F0-474C-596AFF047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3B800B-547B-1C0C-C8AC-0FB3F93D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83" y="620713"/>
            <a:ext cx="8427988" cy="504508"/>
          </a:xfrm>
        </p:spPr>
        <p:txBody>
          <a:bodyPr/>
          <a:lstStyle/>
          <a:p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Расширенные</a:t>
            </a:r>
            <a:b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</a:br>
            <a:r>
              <a:rPr lang="ru-RU" dirty="0">
                <a:latin typeface="TT Positive DemiBold" panose="020B0003020000020203" pitchFamily="34" charset="0"/>
                <a:cs typeface="SB Sans Display" panose="020B0503040504020204" pitchFamily="34" charset="0"/>
              </a:rPr>
              <a:t>возможности 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47A6E6-6BCC-52FB-4454-687818BDD9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300" y="3274816"/>
            <a:ext cx="539695" cy="566679"/>
          </a:xfrm>
          <a:prstGeom prst="rect">
            <a:avLst/>
          </a:prstGeom>
        </p:spPr>
      </p:pic>
      <p:sp>
        <p:nvSpPr>
          <p:cNvPr id="2" name="Рисунок 3">
            <a:extLst>
              <a:ext uri="{FF2B5EF4-FFF2-40B4-BE49-F238E27FC236}">
                <a16:creationId xmlns:a16="http://schemas.microsoft.com/office/drawing/2014/main" id="{C02276B0-49A0-EF09-7D39-908F7126831E}"/>
              </a:ext>
            </a:extLst>
          </p:cNvPr>
          <p:cNvSpPr txBox="1">
            <a:spLocks/>
          </p:cNvSpPr>
          <p:nvPr/>
        </p:nvSpPr>
        <p:spPr>
          <a:xfrm>
            <a:off x="695325" y="2831705"/>
            <a:ext cx="5221288" cy="2607405"/>
          </a:xfrm>
          <a:prstGeom prst="roundRect">
            <a:avLst>
              <a:gd name="adj" fmla="val 5152"/>
            </a:avLst>
          </a:prstGeom>
          <a:ln>
            <a:solidFill>
              <a:srgbClr val="61E8B1"/>
            </a:solidFill>
          </a:ln>
        </p:spPr>
        <p:txBody>
          <a:bodyPr vert="horz" lIns="180000" tIns="180000" rIns="180000" bIns="180000" rtlCol="0">
            <a:noAutofit/>
          </a:bodyPr>
          <a:lstStyle>
            <a:defPPr lvl="0">
              <a:defRPr lang="ru-RU"/>
            </a:defPPr>
            <a:lvl1pPr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z="1800" dirty="0" err="1">
                <a:gradFill>
                  <a:gsLst>
                    <a:gs pos="0">
                      <a:srgbClr val="4FDBC4"/>
                    </a:gs>
                    <a:gs pos="99853">
                      <a:srgbClr val="82FF8F"/>
                    </a:gs>
                  </a:gsLst>
                  <a:lin ang="2400000" scaled="0"/>
                </a:gradFill>
                <a:latin typeface="TT Positive DemiBold" panose="020B0003020000020203" pitchFamily="34" charset="0"/>
                <a:cs typeface="SB Sans Text Medium"/>
              </a:rPr>
              <a:t>Мультимодальность</a:t>
            </a:r>
            <a:endParaRPr lang="ru-RU" sz="1800" dirty="0">
              <a:gradFill>
                <a:gsLst>
                  <a:gs pos="0">
                    <a:srgbClr val="4FDBC4"/>
                  </a:gs>
                  <a:gs pos="99853">
                    <a:srgbClr val="82FF8F"/>
                  </a:gs>
                </a:gsLst>
                <a:lin ang="2400000" scaled="0"/>
              </a:gradFill>
              <a:latin typeface="TT Positive DemiBold" panose="020B0003020000020203" pitchFamily="34" charset="0"/>
              <a:cs typeface="SB Sans Text Medium"/>
            </a:endParaRP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Основной способ взаимодействия с LLM — текст,</a:t>
            </a:r>
            <a:b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</a:b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но современные модели обрабатывают и другие виды данных: изображения, аудио, видео.</a:t>
            </a:r>
          </a:p>
          <a:p>
            <a:pPr>
              <a:lnSpc>
                <a:spcPct val="90000"/>
              </a:lnSpc>
              <a:spcAft>
                <a:spcPts val="1000"/>
              </a:spcAft>
              <a:buSzPct val="80000"/>
            </a:pP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Злоумышленники могут использовать вредоносные </a:t>
            </a:r>
            <a:r>
              <a:rPr lang="ru-RU" sz="1400" dirty="0" err="1">
                <a:latin typeface="TT Positive" panose="020B0003020000020203" pitchFamily="34" charset="0"/>
                <a:cs typeface="SB Sans Text Light" panose="020B0303040504020204" pitchFamily="34" charset="0"/>
              </a:rPr>
              <a:t>промпты</a:t>
            </a:r>
            <a:r>
              <a:rPr lang="ru-RU" sz="1400" dirty="0">
                <a:latin typeface="TT Positive" panose="020B0003020000020203" pitchFamily="34" charset="0"/>
                <a:cs typeface="SB Sans Text Light" panose="020B0303040504020204" pitchFamily="34" charset="0"/>
              </a:rPr>
              <a:t>, картинки или звуковые файлы, чтобы нарушить работу модели, вызвать утечку информации или выполнение нежелательных команд.</a:t>
            </a:r>
          </a:p>
        </p:txBody>
      </p:sp>
      <p:pic>
        <p:nvPicPr>
          <p:cNvPr id="12" name="Рисунок 11" descr="Изображение выглядит как контейнер, короб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9BA19D-7EE4-D7B1-D7C2-87FC8354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56" y="2376947"/>
            <a:ext cx="1305233" cy="13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итульные слайды">
  <a:themeElements>
    <a:clrScheme name="PHDays2025_Business">
      <a:dk1>
        <a:srgbClr val="212121"/>
      </a:dk1>
      <a:lt1>
        <a:srgbClr val="FFFFFF"/>
      </a:lt1>
      <a:dk2>
        <a:srgbClr val="153569"/>
      </a:dk2>
      <a:lt2>
        <a:srgbClr val="24C7B5"/>
      </a:lt2>
      <a:accent1>
        <a:srgbClr val="FF0000"/>
      </a:accent1>
      <a:accent2>
        <a:srgbClr val="FF5D44"/>
      </a:accent2>
      <a:accent3>
        <a:srgbClr val="004F61"/>
      </a:accent3>
      <a:accent4>
        <a:srgbClr val="FF5176"/>
      </a:accent4>
      <a:accent5>
        <a:srgbClr val="0071FF"/>
      </a:accent5>
      <a:accent6>
        <a:srgbClr val="92D050"/>
      </a:accent6>
      <a:hlink>
        <a:srgbClr val="B2B7B8"/>
      </a:hlink>
      <a:folHlink>
        <a:srgbClr val="954F72"/>
      </a:folHlink>
    </a:clrScheme>
    <a:fontScheme name="PHD2025">
      <a:majorFont>
        <a:latin typeface="TT Positive DemiBold"/>
        <a:ea typeface=""/>
        <a:cs typeface=""/>
      </a:majorFont>
      <a:minorFont>
        <a:latin typeface="TT Positiv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PHDays2025_Business">
      <a:dk1>
        <a:srgbClr val="212121"/>
      </a:dk1>
      <a:lt1>
        <a:srgbClr val="FFFFFF"/>
      </a:lt1>
      <a:dk2>
        <a:srgbClr val="153569"/>
      </a:dk2>
      <a:lt2>
        <a:srgbClr val="24C7B5"/>
      </a:lt2>
      <a:accent1>
        <a:srgbClr val="FF0000"/>
      </a:accent1>
      <a:accent2>
        <a:srgbClr val="FF5D44"/>
      </a:accent2>
      <a:accent3>
        <a:srgbClr val="004F61"/>
      </a:accent3>
      <a:accent4>
        <a:srgbClr val="FF5176"/>
      </a:accent4>
      <a:accent5>
        <a:srgbClr val="0071FF"/>
      </a:accent5>
      <a:accent6>
        <a:srgbClr val="92D050"/>
      </a:accent6>
      <a:hlink>
        <a:srgbClr val="B2B7B8"/>
      </a:hlink>
      <a:folHlink>
        <a:srgbClr val="954F72"/>
      </a:folHlink>
    </a:clrScheme>
    <a:fontScheme name="PHD2025">
      <a:majorFont>
        <a:latin typeface="TT Positive DemiBold"/>
        <a:ea typeface=""/>
        <a:cs typeface=""/>
      </a:majorFont>
      <a:minorFont>
        <a:latin typeface="TT Positiv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Разделы">
  <a:themeElements>
    <a:clrScheme name="PHDays2025_Business">
      <a:dk1>
        <a:srgbClr val="212121"/>
      </a:dk1>
      <a:lt1>
        <a:srgbClr val="FFFFFF"/>
      </a:lt1>
      <a:dk2>
        <a:srgbClr val="153569"/>
      </a:dk2>
      <a:lt2>
        <a:srgbClr val="24C7B5"/>
      </a:lt2>
      <a:accent1>
        <a:srgbClr val="FF0000"/>
      </a:accent1>
      <a:accent2>
        <a:srgbClr val="FF5D44"/>
      </a:accent2>
      <a:accent3>
        <a:srgbClr val="004F61"/>
      </a:accent3>
      <a:accent4>
        <a:srgbClr val="FF5176"/>
      </a:accent4>
      <a:accent5>
        <a:srgbClr val="0071FF"/>
      </a:accent5>
      <a:accent6>
        <a:srgbClr val="92D050"/>
      </a:accent6>
      <a:hlink>
        <a:srgbClr val="B2B7B8"/>
      </a:hlink>
      <a:folHlink>
        <a:srgbClr val="954F72"/>
      </a:folHlink>
    </a:clrScheme>
    <a:fontScheme name="PHD2025">
      <a:majorFont>
        <a:latin typeface="TT Positive DemiBold"/>
        <a:ea typeface=""/>
        <a:cs typeface=""/>
      </a:majorFont>
      <a:minorFont>
        <a:latin typeface="TT Positiv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Заключительный слайд">
  <a:themeElements>
    <a:clrScheme name="PHDays2025_Business">
      <a:dk1>
        <a:srgbClr val="212121"/>
      </a:dk1>
      <a:lt1>
        <a:srgbClr val="FFFFFF"/>
      </a:lt1>
      <a:dk2>
        <a:srgbClr val="153569"/>
      </a:dk2>
      <a:lt2>
        <a:srgbClr val="24C7B5"/>
      </a:lt2>
      <a:accent1>
        <a:srgbClr val="FF0000"/>
      </a:accent1>
      <a:accent2>
        <a:srgbClr val="FF5D44"/>
      </a:accent2>
      <a:accent3>
        <a:srgbClr val="004F61"/>
      </a:accent3>
      <a:accent4>
        <a:srgbClr val="FF5176"/>
      </a:accent4>
      <a:accent5>
        <a:srgbClr val="0071FF"/>
      </a:accent5>
      <a:accent6>
        <a:srgbClr val="92D050"/>
      </a:accent6>
      <a:hlink>
        <a:srgbClr val="B2B7B8"/>
      </a:hlink>
      <a:folHlink>
        <a:srgbClr val="954F72"/>
      </a:folHlink>
    </a:clrScheme>
    <a:fontScheme name="PHD2025">
      <a:majorFont>
        <a:latin typeface="TT Positive DemiBold"/>
        <a:ea typeface=""/>
        <a:cs typeface=""/>
      </a:majorFont>
      <a:minorFont>
        <a:latin typeface="TT Positiv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1555</Words>
  <PresentationFormat>Широкоэкранный</PresentationFormat>
  <Paragraphs>193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39</vt:i4>
      </vt:variant>
    </vt:vector>
  </HeadingPairs>
  <TitlesOfParts>
    <vt:vector size="51" baseType="lpstr">
      <vt:lpstr>SB Sans Display Light</vt:lpstr>
      <vt:lpstr>Abadi</vt:lpstr>
      <vt:lpstr>TT Positive</vt:lpstr>
      <vt:lpstr>Wingdings</vt:lpstr>
      <vt:lpstr>SB Sans Text Light</vt:lpstr>
      <vt:lpstr>TT Positive DemiBold</vt:lpstr>
      <vt:lpstr>Arial</vt:lpstr>
      <vt:lpstr>SB Sans Display</vt:lpstr>
      <vt:lpstr>Титульные слайды</vt:lpstr>
      <vt:lpstr>Тема Office</vt:lpstr>
      <vt:lpstr>Разделы</vt:lpstr>
      <vt:lpstr>Заключительный слайд</vt:lpstr>
      <vt:lpstr>Моделирование угроз для искусственного интеллекта </vt:lpstr>
      <vt:lpstr>Презентация PowerPoint</vt:lpstr>
      <vt:lpstr>Какую задачу преследуем в рамках воркшопа?</vt:lpstr>
      <vt:lpstr>Презентация PowerPoint</vt:lpstr>
      <vt:lpstr>Генеративный ИИ под защитой КБ</vt:lpstr>
      <vt:lpstr>Особенности генеративного ИИ определяют подходы к КБ</vt:lpstr>
      <vt:lpstr>Особенности генеративного ИИ определяют подходы к КБ</vt:lpstr>
      <vt:lpstr>Особенности генеративного ИИ определяют подходы к КБ</vt:lpstr>
      <vt:lpstr>Расширенные возможности ИИ</vt:lpstr>
      <vt:lpstr>Расширенные возможности ИИ</vt:lpstr>
      <vt:lpstr>А также </vt:lpstr>
      <vt:lpstr>Особенности генеративного ИИ определяют               подходы к КБ</vt:lpstr>
      <vt:lpstr>ByteDance</vt:lpstr>
      <vt:lpstr>Langflow</vt:lpstr>
      <vt:lpstr>ShadowRay</vt:lpstr>
      <vt:lpstr>Презентация PowerPoint</vt:lpstr>
      <vt:lpstr>Жизненный цикл модели и угрозы</vt:lpstr>
      <vt:lpstr>Существующие подходы не покрывают все потребности</vt:lpstr>
      <vt:lpstr>Особенности модели угроз кибербезопасности ИИ от Сбера</vt:lpstr>
      <vt:lpstr>Модель угроз кибербезопасности GenAI (1/8) </vt:lpstr>
      <vt:lpstr>Модель угроз кибербезопасности GenAI (2/8) </vt:lpstr>
      <vt:lpstr>Модель угроз кибербезопасности GenAI (3/8) </vt:lpstr>
      <vt:lpstr>Модель угроз кибербезопасности GenAI (4/8) </vt:lpstr>
      <vt:lpstr>Модель угроз кибербезопасности GenAI (5/8) </vt:lpstr>
      <vt:lpstr>Модель угроз кибербезопасности GenAI (6/8) </vt:lpstr>
      <vt:lpstr>Модель угроз кибербезопасности GenAI (7/8) </vt:lpstr>
      <vt:lpstr>Модель угроз кибербезопасности GenAI (8/8) </vt:lpstr>
      <vt:lpstr>Презентация PowerPoint</vt:lpstr>
      <vt:lpstr>Демо</vt:lpstr>
      <vt:lpstr>А теперь поработаем в группах</vt:lpstr>
      <vt:lpstr>Материалы для практической работы</vt:lpstr>
      <vt:lpstr>Задача</vt:lpstr>
      <vt:lpstr>Агенты и сценарии атак</vt:lpstr>
      <vt:lpstr>Модель угроз кибербезопасности GenAI </vt:lpstr>
      <vt:lpstr>AgentWIZ</vt:lpstr>
      <vt:lpstr>Демо</vt:lpstr>
      <vt:lpstr>Материалы для практической работы</vt:lpstr>
      <vt:lpstr>Задача</vt:lpstr>
      <vt:lpstr>БезAIпасного  дня!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modified xsi:type="dcterms:W3CDTF">2025-05-23T20:23:09Z</dcterms:modified>
</cp:coreProperties>
</file>